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9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3B5-6D55-4DAD-A7C4-472DE47E4A0D}" type="datetimeFigureOut">
              <a:rPr lang="en-IN" smtClean="0"/>
              <a:t>06-09-2022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E157-80FA-4020-B600-2342247641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97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3B5-6D55-4DAD-A7C4-472DE47E4A0D}" type="datetimeFigureOut">
              <a:rPr lang="en-IN" smtClean="0"/>
              <a:t>06-09-2022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E157-80FA-4020-B600-2342247641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1597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3B5-6D55-4DAD-A7C4-472DE47E4A0D}" type="datetimeFigureOut">
              <a:rPr lang="en-IN" smtClean="0"/>
              <a:t>06-09-2022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E157-80FA-4020-B600-2342247641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097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3B5-6D55-4DAD-A7C4-472DE47E4A0D}" type="datetimeFigureOut">
              <a:rPr lang="en-IN" smtClean="0"/>
              <a:t>06-09-2022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E157-80FA-4020-B600-2342247641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882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3B5-6D55-4DAD-A7C4-472DE47E4A0D}" type="datetimeFigureOut">
              <a:rPr lang="en-IN" smtClean="0"/>
              <a:t>06-09-2022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E157-80FA-4020-B600-2342247641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162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3B5-6D55-4DAD-A7C4-472DE47E4A0D}" type="datetimeFigureOut">
              <a:rPr lang="en-IN" smtClean="0"/>
              <a:t>06-09-2022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E157-80FA-4020-B600-2342247641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12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3B5-6D55-4DAD-A7C4-472DE47E4A0D}" type="datetimeFigureOut">
              <a:rPr lang="en-IN" smtClean="0"/>
              <a:t>06-09-2022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E157-80FA-4020-B600-2342247641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490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3B5-6D55-4DAD-A7C4-472DE47E4A0D}" type="datetimeFigureOut">
              <a:rPr lang="en-IN" smtClean="0"/>
              <a:t>06-09-2022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E157-80FA-4020-B600-2342247641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318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3B5-6D55-4DAD-A7C4-472DE47E4A0D}" type="datetimeFigureOut">
              <a:rPr lang="en-IN" smtClean="0"/>
              <a:t>06-09-2022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E157-80FA-4020-B600-2342247641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373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3B5-6D55-4DAD-A7C4-472DE47E4A0D}" type="datetimeFigureOut">
              <a:rPr lang="en-IN" smtClean="0"/>
              <a:t>06-09-2022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E157-80FA-4020-B600-2342247641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702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3B5-6D55-4DAD-A7C4-472DE47E4A0D}" type="datetimeFigureOut">
              <a:rPr lang="en-IN" smtClean="0"/>
              <a:t>06-09-2022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E157-80FA-4020-B600-2342247641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84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4A3B5-6D55-4DAD-A7C4-472DE47E4A0D}" type="datetimeFigureOut">
              <a:rPr lang="en-IN" smtClean="0"/>
              <a:t>06-09-2022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DE157-80FA-4020-B600-2342247641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451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bc.gov.in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crescent.education/wp-content/uploads/2022/03/Digilocker-NAD_Student_Registration-Jan2022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03906" cy="7399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5" y="6617369"/>
            <a:ext cx="2602145" cy="680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31" y="6236005"/>
            <a:ext cx="420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Controller of Examinations</a:t>
            </a:r>
            <a:endParaRPr lang="en-IN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248650" cy="9429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108152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642937"/>
            <a:ext cx="8248650" cy="94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25" y="1852612"/>
            <a:ext cx="10241149" cy="3624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1" y="6425303"/>
            <a:ext cx="1297220" cy="3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3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91930"/>
            <a:ext cx="12192000" cy="5566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66" y="291805"/>
            <a:ext cx="7477125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431" y="122145"/>
            <a:ext cx="1297220" cy="3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43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89" y="695325"/>
            <a:ext cx="7346299" cy="5284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242" y="695325"/>
            <a:ext cx="36695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chemeClr val="accent5">
                    <a:lumMod val="50000"/>
                  </a:schemeClr>
                </a:solidFill>
              </a:rPr>
              <a:t>STUDENT REGISTRATION</a:t>
            </a:r>
          </a:p>
          <a:p>
            <a:pPr algn="ctr"/>
            <a:r>
              <a:rPr lang="en-IN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Step-by-step guide</a:t>
            </a:r>
            <a:endParaRPr lang="en-IN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550" y="1765884"/>
            <a:ext cx="39909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dirty="0" smtClean="0"/>
              <a:t>The students of </a:t>
            </a:r>
            <a:r>
              <a:rPr lang="en-IN" sz="1600" b="1" dirty="0" smtClean="0"/>
              <a:t>B.S. </a:t>
            </a:r>
            <a:r>
              <a:rPr lang="en-IN" sz="1600" b="1" dirty="0" err="1" smtClean="0"/>
              <a:t>Abdur</a:t>
            </a:r>
            <a:r>
              <a:rPr lang="en-IN" sz="1600" b="1" dirty="0" smtClean="0"/>
              <a:t> Rahman Crescent Institute of Science and Technology</a:t>
            </a:r>
            <a:r>
              <a:rPr lang="en-IN" sz="1600" dirty="0" smtClean="0"/>
              <a:t>, are eligible to register themselves in the </a:t>
            </a:r>
            <a:r>
              <a:rPr lang="en-IN" sz="1600" b="1" dirty="0" smtClean="0"/>
              <a:t>Academic Bank of Credits </a:t>
            </a:r>
            <a:r>
              <a:rPr lang="en-IN" sz="1600" dirty="0" smtClean="0"/>
              <a:t>(ABC)</a:t>
            </a:r>
            <a:r>
              <a:rPr lang="en-IN" sz="1600" b="1" dirty="0" smtClean="0"/>
              <a:t> </a:t>
            </a:r>
            <a:r>
              <a:rPr lang="en-IN" sz="1600" dirty="0" smtClean="0"/>
              <a:t>Portal, using their </a:t>
            </a:r>
            <a:r>
              <a:rPr lang="en-IN" sz="1600" b="1" dirty="0" err="1" smtClean="0"/>
              <a:t>DigiLocker</a:t>
            </a:r>
            <a:r>
              <a:rPr lang="en-IN" sz="1600" b="1" dirty="0" smtClean="0"/>
              <a:t> ID</a:t>
            </a:r>
            <a:r>
              <a:rPr lang="en-IN" sz="1600" dirty="0" smtClean="0"/>
              <a:t>.</a:t>
            </a:r>
          </a:p>
          <a:p>
            <a:endParaRPr lang="en-IN" sz="1600" dirty="0" smtClean="0"/>
          </a:p>
          <a:p>
            <a:r>
              <a:rPr lang="en-IN" sz="1600" b="1" dirty="0" smtClean="0">
                <a:solidFill>
                  <a:srgbClr val="FF0000"/>
                </a:solidFill>
              </a:rPr>
              <a:t>Step 1</a:t>
            </a:r>
          </a:p>
          <a:p>
            <a:endParaRPr lang="en-IN" sz="1600" b="1" dirty="0">
              <a:solidFill>
                <a:srgbClr val="FF0000"/>
              </a:solidFill>
            </a:endParaRPr>
          </a:p>
          <a:p>
            <a:pPr algn="just"/>
            <a:r>
              <a:rPr lang="en-IN" sz="1600" dirty="0" smtClean="0"/>
              <a:t>For Students Registration, Open the link </a:t>
            </a:r>
            <a:r>
              <a:rPr lang="en-IN" sz="1600" b="1" dirty="0" smtClean="0">
                <a:hlinkClick r:id="rId3"/>
              </a:rPr>
              <a:t>https://abc.gov.in</a:t>
            </a:r>
            <a:r>
              <a:rPr lang="en-IN" sz="1600" b="1" dirty="0" smtClean="0"/>
              <a:t>  </a:t>
            </a:r>
            <a:r>
              <a:rPr lang="en-IN" sz="1600" dirty="0" smtClean="0"/>
              <a:t>in your browser.</a:t>
            </a:r>
          </a:p>
          <a:p>
            <a:endParaRPr lang="en-IN" sz="1600" dirty="0"/>
          </a:p>
          <a:p>
            <a:endParaRPr lang="en-IN" sz="1600" dirty="0" smtClean="0"/>
          </a:p>
          <a:p>
            <a:pPr algn="just"/>
            <a:r>
              <a:rPr lang="en-IN" sz="1600" b="1" dirty="0" smtClean="0"/>
              <a:t>Note:</a:t>
            </a:r>
            <a:r>
              <a:rPr lang="en-IN" sz="1600" dirty="0" smtClean="0"/>
              <a:t> </a:t>
            </a:r>
            <a:r>
              <a:rPr lang="en-IN" sz="1600" i="1" dirty="0" smtClean="0"/>
              <a:t>The student should have already registered in </a:t>
            </a:r>
            <a:r>
              <a:rPr lang="en-IN" sz="1600" b="1" i="1" dirty="0" err="1" smtClean="0"/>
              <a:t>DigiLocker</a:t>
            </a:r>
            <a:r>
              <a:rPr lang="en-IN" sz="1600" b="1" i="1" dirty="0" smtClean="0"/>
              <a:t>-NAD</a:t>
            </a:r>
            <a:r>
              <a:rPr lang="en-IN" sz="1600" i="1" dirty="0" smtClean="0"/>
              <a:t> before proceeding. In case if the students is not registered himself with </a:t>
            </a:r>
            <a:r>
              <a:rPr lang="en-IN" sz="1600" i="1" dirty="0" err="1" smtClean="0"/>
              <a:t>DigiLocker</a:t>
            </a:r>
            <a:r>
              <a:rPr lang="en-IN" sz="1600" i="1" dirty="0" smtClean="0"/>
              <a:t>-NAD please refer </a:t>
            </a:r>
            <a:r>
              <a:rPr lang="en-IN" sz="1600" b="1" i="1" dirty="0" smtClean="0">
                <a:hlinkClick r:id="rId4"/>
              </a:rPr>
              <a:t>here</a:t>
            </a:r>
            <a:r>
              <a:rPr lang="en-IN" sz="1600" i="1" dirty="0" smtClean="0"/>
              <a:t>.</a:t>
            </a:r>
            <a:endParaRPr lang="en-IN" sz="1600" i="1" dirty="0" smtClean="0"/>
          </a:p>
          <a:p>
            <a:endParaRPr lang="en-IN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5295900" y="926544"/>
            <a:ext cx="1123950" cy="2190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200525" y="1145620"/>
            <a:ext cx="1095375" cy="24262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5275" y="3571875"/>
            <a:ext cx="3905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1" y="6425303"/>
            <a:ext cx="1297220" cy="3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1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435429"/>
            <a:ext cx="8468400" cy="6091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550" y="3051759"/>
            <a:ext cx="293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dirty="0" smtClean="0"/>
              <a:t>Under </a:t>
            </a:r>
            <a:r>
              <a:rPr lang="en-IN" sz="1600" b="1" dirty="0" smtClean="0"/>
              <a:t>My Account </a:t>
            </a:r>
            <a:r>
              <a:rPr lang="en-IN" sz="1600" dirty="0" smtClean="0"/>
              <a:t>drop-down select </a:t>
            </a:r>
            <a:r>
              <a:rPr lang="en-IN" sz="1600" b="1" dirty="0" smtClean="0"/>
              <a:t>Student</a:t>
            </a:r>
            <a:endParaRPr lang="en-IN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209550" y="2529959"/>
            <a:ext cx="77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Step </a:t>
            </a:r>
            <a:r>
              <a:rPr lang="en-IN" b="1" dirty="0" smtClean="0">
                <a:solidFill>
                  <a:srgbClr val="FF0000"/>
                </a:solidFill>
              </a:rPr>
              <a:t>2</a:t>
            </a:r>
            <a:endParaRPr lang="en-IN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3850" y="2899291"/>
            <a:ext cx="2819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0163174" y="1126569"/>
            <a:ext cx="1285875" cy="13023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" name="Straight Arrow Connector 10"/>
          <p:cNvCxnSpPr>
            <a:endCxn id="9" idx="1"/>
          </p:cNvCxnSpPr>
          <p:nvPr/>
        </p:nvCxnSpPr>
        <p:spPr>
          <a:xfrm flipV="1">
            <a:off x="3143250" y="1777722"/>
            <a:ext cx="7019924" cy="11215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1" y="6425303"/>
            <a:ext cx="1297220" cy="3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4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247650"/>
            <a:ext cx="4744584" cy="64183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974" y="2225159"/>
            <a:ext cx="77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Step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974" y="2880309"/>
            <a:ext cx="5305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dirty="0" smtClean="0"/>
              <a:t>Use your </a:t>
            </a:r>
            <a:r>
              <a:rPr lang="en-IN" sz="1600" b="1" dirty="0" err="1" smtClean="0"/>
              <a:t>DigiLocker</a:t>
            </a:r>
            <a:r>
              <a:rPr lang="en-IN" sz="1600" dirty="0" smtClean="0"/>
              <a:t> </a:t>
            </a:r>
            <a:r>
              <a:rPr lang="en-IN" sz="1600" b="1" dirty="0" smtClean="0">
                <a:solidFill>
                  <a:srgbClr val="0070C0"/>
                </a:solidFill>
              </a:rPr>
              <a:t>Username</a:t>
            </a:r>
            <a:r>
              <a:rPr lang="en-IN" sz="1600" dirty="0" smtClean="0"/>
              <a:t> &amp; </a:t>
            </a:r>
            <a:r>
              <a:rPr lang="en-IN" sz="1600" b="1" dirty="0" smtClean="0">
                <a:solidFill>
                  <a:srgbClr val="0070C0"/>
                </a:solidFill>
              </a:rPr>
              <a:t>Security PIN</a:t>
            </a:r>
            <a:r>
              <a:rPr lang="en-IN" sz="1600" dirty="0" smtClean="0"/>
              <a:t> to login. You can also login using your </a:t>
            </a:r>
            <a:r>
              <a:rPr lang="en-IN" sz="1600" b="1" dirty="0" smtClean="0">
                <a:solidFill>
                  <a:srgbClr val="0070C0"/>
                </a:solidFill>
              </a:rPr>
              <a:t>Mobile number </a:t>
            </a:r>
            <a:r>
              <a:rPr lang="en-IN" sz="1600" dirty="0" smtClean="0"/>
              <a:t>or </a:t>
            </a:r>
            <a:r>
              <a:rPr lang="en-IN" sz="1600" b="1" dirty="0" err="1" smtClean="0">
                <a:solidFill>
                  <a:srgbClr val="0070C0"/>
                </a:solidFill>
              </a:rPr>
              <a:t>Aadhaar</a:t>
            </a:r>
            <a:r>
              <a:rPr lang="en-IN" sz="1600" b="1" dirty="0" smtClean="0">
                <a:solidFill>
                  <a:srgbClr val="0070C0"/>
                </a:solidFill>
              </a:rPr>
              <a:t> ID</a:t>
            </a:r>
            <a:r>
              <a:rPr lang="en-IN" sz="1600" b="1" dirty="0" smtClean="0"/>
              <a:t>, </a:t>
            </a:r>
            <a:r>
              <a:rPr lang="en-IN" sz="1600" dirty="0" smtClean="0"/>
              <a:t>that was used to register with </a:t>
            </a:r>
            <a:r>
              <a:rPr lang="en-IN" sz="1600" b="1" dirty="0" err="1" smtClean="0"/>
              <a:t>DigiLocker</a:t>
            </a:r>
            <a:r>
              <a:rPr lang="en-IN" sz="1600" dirty="0" smtClean="0"/>
              <a:t>.</a:t>
            </a:r>
            <a:endParaRPr lang="en-IN" sz="16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90549" y="2594491"/>
            <a:ext cx="55435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1" y="6425303"/>
            <a:ext cx="1297220" cy="3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3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7175"/>
            <a:ext cx="4744585" cy="64183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1974" y="2225159"/>
            <a:ext cx="77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Step </a:t>
            </a:r>
            <a:r>
              <a:rPr lang="en-IN" b="1" dirty="0" smtClean="0">
                <a:solidFill>
                  <a:srgbClr val="FF0000"/>
                </a:solidFill>
              </a:rPr>
              <a:t>4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974" y="2880309"/>
            <a:ext cx="5305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dirty="0" smtClean="0"/>
              <a:t>Enter the </a:t>
            </a:r>
            <a:r>
              <a:rPr lang="en-IN" sz="1600" b="1" dirty="0" smtClean="0"/>
              <a:t>OTP</a:t>
            </a:r>
            <a:r>
              <a:rPr lang="en-IN" sz="1600" dirty="0" smtClean="0"/>
              <a:t> received in your mobile phone and click </a:t>
            </a:r>
            <a:r>
              <a:rPr lang="en-IN" sz="1600" b="1" dirty="0" smtClean="0">
                <a:solidFill>
                  <a:srgbClr val="00B050"/>
                </a:solidFill>
              </a:rPr>
              <a:t>Sign In</a:t>
            </a:r>
            <a:endParaRPr lang="en-IN" sz="1600" b="1" dirty="0">
              <a:solidFill>
                <a:srgbClr val="00B05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0549" y="2594491"/>
            <a:ext cx="55435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68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9" y="1271140"/>
            <a:ext cx="8625147" cy="5215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231" y="6316865"/>
            <a:ext cx="1297220" cy="3393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82101" y="1863209"/>
            <a:ext cx="2383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Registered Successfully</a:t>
            </a:r>
            <a:endParaRPr lang="en-IN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210676" y="2232541"/>
            <a:ext cx="2285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82102" y="2601873"/>
            <a:ext cx="2800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dirty="0" smtClean="0"/>
              <a:t>If you get this screen, you have been successfully registered with the </a:t>
            </a:r>
            <a:r>
              <a:rPr lang="en-IN" sz="1600" b="1" dirty="0" smtClean="0"/>
              <a:t>Academic Bank of Credits</a:t>
            </a:r>
            <a:r>
              <a:rPr lang="en-IN" sz="1600" dirty="0" smtClean="0"/>
              <a:t>. </a:t>
            </a:r>
          </a:p>
          <a:p>
            <a:pPr algn="just"/>
            <a:endParaRPr lang="en-IN" sz="1600" dirty="0" smtClean="0"/>
          </a:p>
          <a:p>
            <a:pPr algn="just"/>
            <a:r>
              <a:rPr lang="en-IN" sz="1600" dirty="0" smtClean="0"/>
              <a:t>Note down your </a:t>
            </a:r>
            <a:r>
              <a:rPr lang="en-IN" sz="1600" b="1" dirty="0" smtClean="0">
                <a:solidFill>
                  <a:srgbClr val="FF0000"/>
                </a:solidFill>
              </a:rPr>
              <a:t>ABC ID</a:t>
            </a:r>
            <a:r>
              <a:rPr lang="en-IN" sz="1600" dirty="0" smtClean="0"/>
              <a:t> (12 Digit ID) and produce it to the concern authorities of your University whenever required.</a:t>
            </a:r>
            <a:endParaRPr lang="en-IN" sz="16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429501" y="3743326"/>
            <a:ext cx="1781175" cy="2476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287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184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Hasan Babu H</dc:creator>
  <cp:lastModifiedBy>Hasan Babu H</cp:lastModifiedBy>
  <cp:revision>10</cp:revision>
  <dcterms:created xsi:type="dcterms:W3CDTF">2022-09-06T07:42:07Z</dcterms:created>
  <dcterms:modified xsi:type="dcterms:W3CDTF">2022-09-06T09:59:54Z</dcterms:modified>
</cp:coreProperties>
</file>