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Masters/slideMaster55.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Masters/slideMaster138.xml" ContentType="application/vnd.openxmlformats-officedocument.presentationml.slideMaster+xml"/>
  <Override PartName="/ppt/slides/slide50.xml" ContentType="application/vnd.openxmlformats-officedocument.presentationml.slide+xml"/>
  <Override PartName="/ppt/slideLayouts/slideLayout24.xml" ContentType="application/vnd.openxmlformats-officedocument.presentationml.slideLayout+xml"/>
  <Override PartName="/ppt/theme/theme29.xml" ContentType="application/vnd.openxmlformats-officedocument.theme+xml"/>
  <Override PartName="/ppt/slideLayouts/slideLayout71.xml" ContentType="application/vnd.openxmlformats-officedocument.presentationml.slideLayout+xml"/>
  <Override PartName="/ppt/theme/theme76.xml" ContentType="application/vnd.openxmlformats-officedocument.theme+xml"/>
  <Override PartName="/ppt/theme/theme108.xml" ContentType="application/vnd.openxmlformats-officedocument.theme+xml"/>
  <Override PartName="/ppt/theme/theme155.xml" ContentType="application/vnd.openxmlformats-officedocument.theme+xml"/>
  <Override PartName="/ppt/notesSlides/notesSlide16.xml" ContentType="application/vnd.openxmlformats-officedocument.presentationml.notesSlide+xml"/>
  <Override PartName="/ppt/ink/ink14.xml" ContentType="application/inkml+xml"/>
  <Override PartName="/ppt/slideMasters/slideMaster33.xml" ContentType="application/vnd.openxmlformats-officedocument.presentationml.slideMaster+xml"/>
  <Override PartName="/ppt/slideMasters/slideMaster80.xml" ContentType="application/vnd.openxmlformats-officedocument.presentationml.slideMaster+xml"/>
  <Override PartName="/ppt/slideMasters/slideMaster116.xml" ContentType="application/vnd.openxmlformats-officedocument.presentationml.slideMaster+xml"/>
  <Override PartName="/ppt/theme/theme54.xml" ContentType="application/vnd.openxmlformats-officedocument.theme+xml"/>
  <Override PartName="/ppt/slideLayouts/slideLayout102.xml" ContentType="application/vnd.openxmlformats-officedocument.presentationml.slideLayout+xml"/>
  <Override PartName="/ppt/theme/theme133.xml" ContentType="application/vnd.openxmlformats-officedocument.theme+xml"/>
  <Override PartName="/ppt/ink/ink2.xml" ContentType="application/inkml+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Masters/slideMaster141.xml" ContentType="application/vnd.openxmlformats-officedocument.presentationml.slideMaster+xml"/>
  <Override PartName="/ppt/slides/slide136.xml" ContentType="application/vnd.openxmlformats-officedocument.presentationml.slide+xml"/>
  <Override PartName="/ppt/theme/theme32.xml" ContentType="application/vnd.openxmlformats-officedocument.theme+xml"/>
  <Override PartName="/ppt/theme/theme111.xml" ContentType="application/vnd.openxmlformats-officedocument.theme+xml"/>
  <Override PartName="/ppt/notesSlides/notesSlide7.xml" ContentType="application/vnd.openxmlformats-officedocument.presentationml.notesSlide+xml"/>
  <Override PartName="/ppt/slides/slide88.xml" ContentType="application/vnd.openxmlformats-officedocument.presentationml.slide+xml"/>
  <Override PartName="/ppt/theme/theme10.xml" ContentType="application/vnd.openxmlformats-officedocument.theme+xml"/>
  <Override PartName="/ppt/slideLayouts/slideLayout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Masters/slideMaster49.xml" ContentType="application/vnd.openxmlformats-officedocument.presentationml.slideMaster+xml"/>
  <Override PartName="/ppt/slideMasters/slideMaster96.xml" ContentType="application/vnd.openxmlformats-officedocument.presentationml.slideMaster+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theme/theme149.xml" ContentType="application/vnd.openxmlformats-officedocument.theme+xml"/>
  <Override PartName="/ppt/slideMasters/slideMaster27.xml" ContentType="application/vnd.openxmlformats-officedocument.presentationml.slideMaster+xml"/>
  <Override PartName="/ppt/slideMasters/slideMaster74.xml" ContentType="application/vnd.openxmlformats-officedocument.presentationml.slideMaster+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Default Extension="emf" ContentType="image/x-emf"/>
  <Override PartName="/ppt/slideLayouts/slideLayout143.xml" ContentType="application/vnd.openxmlformats-officedocument.presentationml.slideLayout+xml"/>
  <Override PartName="/ppt/slideMasters/slideMaster157.xml" ContentType="application/vnd.openxmlformats-officedocument.presentationml.slideMaster+xml"/>
  <Override PartName="/ppt/slides/slide22.xml" ContentType="application/vnd.openxmlformats-officedocument.presentationml.slide+xml"/>
  <Override PartName="/ppt/theme/theme48.xml" ContentType="application/vnd.openxmlformats-officedocument.theme+xml"/>
  <Override PartName="/ppt/theme/theme95.xml" ContentType="application/vnd.openxmlformats-officedocument.theme+xml"/>
  <Override PartName="/ppt/theme/theme127.xml" ContentType="application/vnd.openxmlformats-officedocument.theme+xml"/>
  <Override PartName="/ppt/ink/ink33.xml" ContentType="application/inkml+xml"/>
  <Override PartName="/ppt/slideMasters/slideMaster52.xml" ContentType="application/vnd.openxmlformats-officedocument.presentationml.slideMaster+xml"/>
  <Override PartName="/ppt/slideMasters/slideMaster135.xml" ContentType="application/vnd.openxmlformats-officedocument.presentationml.slideMaster+xml"/>
  <Override PartName="/ppt/slideLayouts/slideLayout21.xml" ContentType="application/vnd.openxmlformats-officedocument.presentationml.slideLayout+xml"/>
  <Override PartName="/ppt/theme/theme26.xml" ContentType="application/vnd.openxmlformats-officedocument.theme+xml"/>
  <Override PartName="/ppt/theme/theme73.xml" ContentType="application/vnd.openxmlformats-officedocument.theme+xml"/>
  <Override PartName="/ppt/theme/theme105.xml" ContentType="application/vnd.openxmlformats-officedocument.theme+xml"/>
  <Override PartName="/ppt/slideLayouts/slideLayout121.xml" ContentType="application/vnd.openxmlformats-officedocument.presentationml.slideLayout+xml"/>
  <Override PartName="/ppt/theme/theme152.xml" ContentType="application/vnd.openxmlformats-officedocument.theme+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s/slide177.xml" ContentType="application/vnd.openxmlformats-officedocument.presentationml.slide+xml"/>
  <Override PartName="/ppt/ink/ink11.xml" ContentType="application/inkml+xml"/>
  <Override PartName="/ppt/slideMasters/slideMaster113.xml" ContentType="application/vnd.openxmlformats-officedocument.presentationml.slideMaster+xml"/>
  <Override PartName="/ppt/slideMasters/slideMaster160.xml" ContentType="application/vnd.openxmlformats-officedocument.presentationml.slideMaster+xml"/>
  <Override PartName="/ppt/slides/slide108.xml" ContentType="application/vnd.openxmlformats-officedocument.presentationml.slide+xml"/>
  <Override PartName="/ppt/slides/slide155.xml" ContentType="application/vnd.openxmlformats-officedocument.presentationml.slide+xml"/>
  <Override PartName="/ppt/theme/theme51.xml" ContentType="application/vnd.openxmlformats-officedocument.theme+xml"/>
  <Override PartName="/ppt/theme/theme130.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137.xml" ContentType="application/vnd.openxmlformats-officedocument.presentationml.slideLayout+xml"/>
  <Override PartName="/ppt/ink/ink49.xml" ContentType="application/inkml+xml"/>
  <Override PartName="/ppt/slideMasters/slideMaster68.xml" ContentType="application/vnd.openxmlformats-officedocument.presentationml.slideMaster+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theme/theme89.xml" ContentType="application/vnd.openxmlformats-officedocument.theme+xml"/>
  <Override PartName="/ppt/notesSlides/notesSlide29.xml" ContentType="application/vnd.openxmlformats-officedocument.presentationml.notesSlide+xml"/>
  <Override PartName="/ppt/ink/ink27.xml" ContentType="application/inkml+xml"/>
  <Override PartName="/ppt/slideMasters/slideMaster46.xml" ContentType="application/vnd.openxmlformats-officedocument.presentationml.slideMaster+xml"/>
  <Override PartName="/ppt/slideMasters/slideMaster93.xml" ContentType="application/vnd.openxmlformats-officedocument.presentationml.slideMaster+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theme/theme67.xml" ContentType="application/vnd.openxmlformats-officedocument.theme+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Masters/slideMaster129.xml" ContentType="application/vnd.openxmlformats-officedocument.presentationml.slideMaster+xml"/>
  <Override PartName="/ppt/slides/slide41.xml" ContentType="application/vnd.openxmlformats-officedocument.presentationml.slide+xml"/>
  <Override PartName="/ppt/slideLayouts/slideLayout140.xml" ContentType="application/vnd.openxmlformats-officedocument.presentationml.slideLayout+xml"/>
  <Override PartName="/ppt/theme/theme146.xml" ContentType="application/vnd.openxmlformats-officedocument.theme+xml"/>
  <Override PartName="/ppt/ink/ink52.xml" ContentType="application/inkml+xml"/>
  <Override PartName="/ppt/slideMasters/slideMaster24.xml" ContentType="application/vnd.openxmlformats-officedocument.presentationml.slideMaster+xml"/>
  <Override PartName="/ppt/slideMasters/slideMaster71.xml" ContentType="application/vnd.openxmlformats-officedocument.presentationml.slideMaster+xml"/>
  <Override PartName="/ppt/slideMasters/slideMaster107.xml" ContentType="application/vnd.openxmlformats-officedocument.presentationml.slideMaster+xml"/>
  <Override PartName="/ppt/slideMasters/slideMaster154.xml" ContentType="application/vnd.openxmlformats-officedocument.presentationml.slideMaster+xml"/>
  <Override PartName="/ppt/slides/slide149.xml" ContentType="application/vnd.openxmlformats-officedocument.presentationml.slide+xml"/>
  <Override PartName="/ppt/slideLayouts/slideLayout40.xml" ContentType="application/vnd.openxmlformats-officedocument.presentationml.slideLayout+xml"/>
  <Override PartName="/ppt/theme/theme45.xml" ContentType="application/vnd.openxmlformats-officedocument.theme+xml"/>
  <Override PartName="/ppt/theme/theme92.xml" ContentType="application/vnd.openxmlformats-officedocument.theme+xml"/>
  <Override PartName="/ppt/theme/theme124.xml" ContentType="application/vnd.openxmlformats-officedocument.theme+xml"/>
  <Override PartName="/ppt/notesSlides/notesSlide32.xml" ContentType="application/vnd.openxmlformats-officedocument.presentationml.notesSlide+xml"/>
  <Override PartName="/ppt/theme/theme23.xml" ContentType="application/vnd.openxmlformats-officedocument.theme+xml"/>
  <Override PartName="/ppt/ink/ink30.xml" ContentType="application/inkml+xml"/>
  <Override PartName="/ppt/slideMasters/slideMaster132.xml" ContentType="application/vnd.openxmlformats-officedocument.presentationml.slideMaster+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theme/theme70.xml" ContentType="application/vnd.openxmlformats-officedocument.theme+xml"/>
  <Override PartName="/ppt/theme/theme102.xml" ContentType="application/vnd.openxmlformats-officedocument.theme+xml"/>
  <Override PartName="/ppt/notesSlides/notesSlide10.xml" ContentType="application/vnd.openxmlformats-officedocument.presentationml.notesSlide+xml"/>
  <Override PartName="/ppt/slideMasters/slideMaster110.xml" ContentType="application/vnd.openxmlformats-officedocument.presentationml.slideMaster+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Masters/slideMaster87.xml" ContentType="application/vnd.openxmlformats-officedocument.presentationml.slideMaster+xml"/>
  <Override PartName="/ppt/slides/slide130.xml" ContentType="application/vnd.openxmlformats-officedocument.presentationml.slide+xml"/>
  <Override PartName="/ppt/slideLayouts/slideLayout56.xml" ContentType="application/vnd.openxmlformats-officedocument.presentationml.slideLayout+xml"/>
  <Override PartName="/ppt/ink/ink9.xml" ContentType="application/inkml+xml"/>
  <Override PartName="/ppt/ink/ink46.xml" ContentType="application/inkml+xml"/>
  <Override PartName="/ppt/slideMasters/slideMaster18.xml" ContentType="application/vnd.openxmlformats-officedocument.presentationml.slideMaster+xml"/>
  <Override PartName="/ppt/slideMasters/slideMaster65.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theme/theme39.xml" ContentType="application/vnd.openxmlformats-officedocument.theme+xml"/>
  <Override PartName="/ppt/slideLayouts/slideLayout81.xml" ContentType="application/vnd.openxmlformats-officedocument.presentationml.slideLayout+xml"/>
  <Override PartName="/ppt/theme/theme86.xml" ContentType="application/vnd.openxmlformats-officedocument.theme+xml"/>
  <Override PartName="/ppt/slideLayouts/slideLayout134.xml" ContentType="application/vnd.openxmlformats-officedocument.presentationml.slideLayout+xml"/>
  <Override PartName="/ppt/slideMasters/slideMaster148.xml" ContentType="application/vnd.openxmlformats-officedocument.presentationml.slideMaster+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theme/theme118.xml" ContentType="application/vnd.openxmlformats-officedocument.theme+xml"/>
  <Override PartName="/ppt/notesSlides/notesSlide26.xml" ContentType="application/vnd.openxmlformats-officedocument.presentationml.notesSlide+xml"/>
  <Override PartName="/ppt/ink/ink24.xml" ContentType="application/inkml+xml"/>
  <Override PartName="/ppt/slideMasters/slideMaster43.xml" ContentType="application/vnd.openxmlformats-officedocument.presentationml.slideMaster+xml"/>
  <Override PartName="/ppt/slideMasters/slideMaster90.xml" ContentType="application/vnd.openxmlformats-officedocument.presentationml.slideMaster+xml"/>
  <Override PartName="/ppt/slideMasters/slideMaster126.xml" ContentType="application/vnd.openxmlformats-officedocument.presentationml.slideMaster+xml"/>
  <Override PartName="/ppt/slides/slide168.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theme/theme64.xml" ContentType="application/vnd.openxmlformats-officedocument.theme+xml"/>
  <Override PartName="/ppt/theme/theme143.xml" ContentType="application/vnd.openxmlformats-officedocument.theme+xml"/>
  <Override PartName="/ppt/slideMasters/slideMaster21.xml" ContentType="application/vnd.openxmlformats-officedocument.presentationml.slideMaster+xml"/>
  <Override PartName="/ppt/theme/theme42.xml" ContentType="application/vnd.openxmlformats-officedocument.theme+xml"/>
  <Override PartName="/ppt/slideMasters/slideMaster104.xml" ContentType="application/vnd.openxmlformats-officedocument.presentationml.slideMaster+xml"/>
  <Override PartName="/ppt/slideMasters/slideMaster151.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theme/theme121.xml" ContentType="application/vnd.openxmlformats-officedocument.theme+xml"/>
  <Override PartName="/ppt/slides/slide124.xml" ContentType="application/vnd.openxmlformats-officedocument.presentationml.slide+xml"/>
  <Override PartName="/ppt/slides/slide171.xml" ContentType="application/vnd.openxmlformats-officedocument.presentationml.slide+xml"/>
  <Override PartName="/ppt/theme/theme20.xml" ContentType="application/vnd.openxmlformats-officedocument.theme+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Masters/slideMaster59.xml" ContentType="application/vnd.openxmlformats-officedocument.presentationml.slideMaster+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theme/theme159.xml" ContentType="application/vnd.openxmlformats-officedocument.theme+xml"/>
  <Override PartName="/ppt/ink/ink18.xml" ContentType="application/inkml+xml"/>
  <Override PartName="/ppt/slideMasters/slideMaster37.xml" ContentType="application/vnd.openxmlformats-officedocument.presentationml.slideMaster+xml"/>
  <Override PartName="/ppt/slideMasters/slideMaster84.xml" ContentType="application/vnd.openxmlformats-officedocument.presentationml.slideMaster+xml"/>
  <Override PartName="/ppt/slideLayouts/slideLayout53.xml" ContentType="application/vnd.openxmlformats-officedocument.presentationml.slideLayout+xml"/>
  <Override PartName="/ppt/theme/theme58.xml" ContentType="application/vnd.openxmlformats-officedocument.theme+xml"/>
  <Override PartName="/ppt/slideLayouts/slideLayout106.xml" ContentType="application/vnd.openxmlformats-officedocument.presentationml.slideLayout+xml"/>
  <Override PartName="/ppt/theme/theme137.xml" ContentType="application/vnd.openxmlformats-officedocument.theme+xml"/>
  <Override PartName="/ppt/slideLayouts/slideLayout153.xml" ContentType="application/vnd.openxmlformats-officedocument.presentationml.slideLayout+xml"/>
  <Override PartName="/ppt/ink/ink6.xml" ContentType="application/inkml+xml"/>
  <Override PartName="/ppt/slides/slide32.xml" ContentType="application/vnd.openxmlformats-officedocument.presentationml.slide+xml"/>
  <Override PartName="/ppt/slideLayouts/slideLayout131.xml" ContentType="application/vnd.openxmlformats-officedocument.presentationml.slideLayout+xml"/>
  <Override PartName="/ppt/ink/ink43.xml" ContentType="application/inkml+xml"/>
  <Override PartName="/ppt/slideMasters/slideMaster15.xml" ContentType="application/vnd.openxmlformats-officedocument.presentationml.slideMaster+xml"/>
  <Override PartName="/ppt/slideMasters/slideMaster62.xml" ContentType="application/vnd.openxmlformats-officedocument.presentationml.slideMaster+xml"/>
  <Override PartName="/ppt/slideMasters/slideMaster14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theme/theme36.xml" ContentType="application/vnd.openxmlformats-officedocument.theme+xml"/>
  <Override PartName="/ppt/theme/theme83.xml" ContentType="application/vnd.openxmlformats-officedocument.theme+xml"/>
  <Override PartName="/ppt/theme/theme115.xml" ContentType="application/vnd.openxmlformats-officedocument.theme+xml"/>
  <Override PartName="/ppt/theme/theme162.xml" ContentType="application/vnd.openxmlformats-officedocument.theme+xml"/>
  <Override PartName="/ppt/notesSlides/notesSlide23.xml" ContentType="application/vnd.openxmlformats-officedocument.presentationml.notesSlide+xml"/>
  <Override PartName="/ppt/ink/ink21.xml" ContentType="application/inkml+xml"/>
  <Override PartName="/ppt/slideMasters/slideMaster40.xml" ContentType="application/vnd.openxmlformats-officedocument.presentationml.slideMaster+xml"/>
  <Override PartName="/ppt/theme/theme14.xml" ContentType="application/vnd.openxmlformats-officedocument.theme+xml"/>
  <Override PartName="/ppt/theme/theme61.xml" ContentType="application/vnd.openxmlformats-officedocument.theme+xml"/>
  <Override PartName="/ppt/theme/theme140.xml" ContentType="application/vnd.openxmlformats-officedocument.theme+xml"/>
  <Override PartName="/ppt/slideMasters/slideMaster123.xml" ContentType="application/vnd.openxmlformats-officedocument.presentationml.slideMaster+xml"/>
  <Override PartName="/ppt/slides/slide118.xml" ContentType="application/vnd.openxmlformats-officedocument.presentationml.slide+xml"/>
  <Override PartName="/ppt/slides/slide165.xml" ContentType="application/vnd.openxmlformats-officedocument.presentationml.slide+xml"/>
  <Override PartName="/ppt/slideMasters/slideMaster101.xml" ContentType="application/vnd.openxmlformats-officedocument.presentationml.slideMaster+xml"/>
  <Override PartName="/ppt/slides/slide143.xml" ContentType="application/vnd.openxmlformats-officedocument.presentationml.slide+xml"/>
  <Override PartName="/ppt/theme/theme6.xml" ContentType="application/vnd.openxmlformats-officedocument.theme+xml"/>
  <Override PartName="/ppt/slideLayouts/slideLayout69.xml" ContentType="application/vnd.openxmlformats-officedocument.presentationml.slideLayout+xml"/>
  <Override PartName="/ppt/slideLayouts/slideLayout169.xml" ContentType="application/vnd.openxmlformats-officedocument.presentationml.slideLayout+xml"/>
  <Override PartName="/ppt/slideMasters/slideMaster78.xml" ContentType="application/vnd.openxmlformats-officedocument.presentationml.slideMaster+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theme/theme99.xml" ContentType="application/vnd.openxmlformats-officedocument.theme+xml"/>
  <Override PartName="/ppt/ink/ink37.xml" ContentType="application/inkml+xml"/>
  <Override PartName="/ppt/slideMasters/slideMaster56.xml" ContentType="application/vnd.openxmlformats-officedocument.presentationml.slideMaster+xml"/>
  <Override PartName="/ppt/slideMasters/slideMaster139.xml" ContentType="application/vnd.openxmlformats-officedocument.presentationml.slideMaster+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theme/theme77.xml" ContentType="application/vnd.openxmlformats-officedocument.theme+xml"/>
  <Override PartName="/ppt/theme/theme109.xml" ContentType="application/vnd.openxmlformats-officedocument.theme+xml"/>
  <Override PartName="/ppt/slideLayouts/slideLayout125.xml" ContentType="application/vnd.openxmlformats-officedocument.presentationml.slideLayout+xml"/>
  <Override PartName="/ppt/theme/theme156.xml" ContentType="application/vnd.openxmlformats-officedocument.theme+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slideMasters/slideMaster34.xml" ContentType="application/vnd.openxmlformats-officedocument.presentationml.slideMaster+xml"/>
  <Override PartName="/ppt/slideMasters/slideMaster81.xml" ContentType="application/vnd.openxmlformats-officedocument.presentationml.slideMaster+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ink/ink3.xml" ContentType="application/inkml+xml"/>
  <Override PartName="/ppt/ink/ink15.xml" ContentType="application/inkml+xml"/>
  <Override PartName="/ppt/slideMasters/slideMaster117.xml" ContentType="application/vnd.openxmlformats-officedocument.presentationml.slideMaster+xml"/>
  <Override PartName="/ppt/slides/slide159.xml" ContentType="application/vnd.openxmlformats-officedocument.presentationml.slide+xml"/>
  <Override PartName="/ppt/slideLayouts/slideLayout50.xml" ContentType="application/vnd.openxmlformats-officedocument.presentationml.slideLayout+xml"/>
  <Override PartName="/ppt/theme/theme55.xml" ContentType="application/vnd.openxmlformats-officedocument.theme+xml"/>
  <Override PartName="/ppt/theme/theme134.xml" ContentType="application/vnd.openxmlformats-officedocument.theme+xml"/>
  <Override PartName="/ppt/ink/ink40.xml" ContentType="application/inkml+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142.xml" ContentType="application/vnd.openxmlformats-officedocument.presentationml.slideMaster+xml"/>
  <Override PartName="/ppt/theme/theme33.xml" ContentType="application/vnd.openxmlformats-officedocument.theme+xml"/>
  <Override PartName="/ppt/theme/theme80.xml" ContentType="application/vnd.openxmlformats-officedocument.theme+xml"/>
  <Override PartName="/ppt/theme/theme112.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slides/slide89.xml" ContentType="application/vnd.openxmlformats-officedocument.presentationml.slide+xml"/>
  <Override PartName="/ppt/slides/slide137.xml" ContentType="application/vnd.openxmlformats-officedocument.presentationml.slide+xml"/>
  <Override PartName="/ppt/slideMasters/slideMaster120.xml" ContentType="application/vnd.openxmlformats-officedocument.presentationml.slideMaster+xml"/>
  <Override PartName="/ppt/slides/slide115.xml" ContentType="application/vnd.openxmlformats-officedocument.presentationml.slide+xml"/>
  <Override PartName="/ppt/slides/slide162.xml" ContentType="application/vnd.openxmlformats-officedocument.presentationml.slide+xml"/>
  <Override PartName="/ppt/theme/theme11.xml" ContentType="application/vnd.openxmlformats-officedocument.theme+xml"/>
  <Override PartName="/ppt/slideLayouts/slideLayout88.xml" ContentType="application/vnd.openxmlformats-officedocument.presentationml.slideLayout+xml"/>
  <Override PartName="/ppt/slideMasters/slideMaster97.xml" ContentType="application/vnd.openxmlformats-officedocument.presentationml.slideMaster+xml"/>
  <Override PartName="/ppt/slides/slide67.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Masters/slideMaster28.xml" ContentType="application/vnd.openxmlformats-officedocument.presentationml.slideMaster+xml"/>
  <Override PartName="/ppt/slideMasters/slideMaster75.xml" ContentType="application/vnd.openxmlformats-officedocument.presentationml.slideMaster+xml"/>
  <Override PartName="/ppt/slideMasters/slideMaster158.xml" ContentType="application/vnd.openxmlformats-officedocument.presentationml.slideMaster+xml"/>
  <Override PartName="/ppt/slideLayouts/slideLayout44.xml" ContentType="application/vnd.openxmlformats-officedocument.presentationml.slideLayout+xml"/>
  <Override PartName="/ppt/theme/theme49.xml" ContentType="application/vnd.openxmlformats-officedocument.theme+xml"/>
  <Override PartName="/ppt/slideLayouts/slideLayout91.xml" ContentType="application/vnd.openxmlformats-officedocument.presentationml.slideLayout+xml"/>
  <Override PartName="/ppt/theme/theme96.xml" ContentType="application/vnd.openxmlformats-officedocument.theme+xml"/>
  <Override PartName="/ppt/theme/theme128.xml" ContentType="application/vnd.openxmlformats-officedocument.theme+xml"/>
  <Override PartName="/ppt/slideLayouts/slideLayout144.xml" ContentType="application/vnd.openxmlformats-officedocument.presentationml.slideLayout+xml"/>
  <Default Extension="xls" ContentType="application/vnd.ms-excel"/>
  <Override PartName="/ppt/slideMasters/slideMaster53.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ink/ink34.xml" ContentType="application/inkml+xml"/>
  <Override PartName="/ppt/slideMasters/slideMaster136.xml" ContentType="application/vnd.openxmlformats-officedocument.presentationml.slideMaster+xml"/>
  <Override PartName="/ppt/slides/slide178.xml" ContentType="application/vnd.openxmlformats-officedocument.presentationml.slide+xml"/>
  <Override PartName="/ppt/theme/theme27.xml" ContentType="application/vnd.openxmlformats-officedocument.theme+xml"/>
  <Override PartName="/ppt/theme/theme74.xml" ContentType="application/vnd.openxmlformats-officedocument.theme+xml"/>
  <Override PartName="/ppt/theme/theme106.xml" ContentType="application/vnd.openxmlformats-officedocument.theme+xml"/>
  <Override PartName="/ppt/theme/theme153.xml" ContentType="application/vnd.openxmlformats-officedocument.theme+xml"/>
  <Override PartName="/ppt/notesSlides/notesSlide14.xml" ContentType="application/vnd.openxmlformats-officedocument.presentationml.notesSlide+xml"/>
  <Override PartName="/ppt/ink/ink12.xml" ContentType="application/inkml+xml"/>
  <Override PartName="/ppt/slideMasters/slideMaster31.xml" ContentType="application/vnd.openxmlformats-officedocument.presentationml.slideMaster+xml"/>
  <Override PartName="/ppt/slideMasters/slideMaster114.xml" ContentType="application/vnd.openxmlformats-officedocument.presentationml.slideMaster+xml"/>
  <Override PartName="/ppt/slideMasters/slideMaster161.xml" ContentType="application/vnd.openxmlformats-officedocument.presentationml.slideMaster+xml"/>
  <Override PartName="/ppt/theme/theme52.xml" ContentType="application/vnd.openxmlformats-officedocument.theme+xml"/>
  <Override PartName="/ppt/slideLayouts/slideLayout100.xml" ContentType="application/vnd.openxmlformats-officedocument.presentationml.slideLayout+xml"/>
  <Override PartName="/ppt/theme/theme131.xml" ContentType="application/vnd.openxmlformats-officedocument.them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56.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theme/theme30.xml" ContentType="application/vnd.openxmlformats-officedocument.theme+xml"/>
  <Override PartName="/ppt/notesSlides/notesSlide5.xml" ContentType="application/vnd.openxmlformats-officedocument.presentationml.notesSlide+xml"/>
  <Override PartName="/ppt/slideMasters/slideMaster69.xml" ContentType="application/vnd.openxmlformats-officedocument.presentationml.slideMaster+xml"/>
  <Override PartName="/ppt/slides/slide39.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ink/ink28.xml" ContentType="application/inkml+xml"/>
  <Override PartName="/ppt/slideMasters/slideMaster47.xml" ContentType="application/vnd.openxmlformats-officedocument.presentationml.slideMaster+xml"/>
  <Override PartName="/ppt/slideMasters/slideMaster94.xml" ContentType="application/vnd.openxmlformats-officedocument.presentationml.slideMaster+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theme/theme68.xml" ContentType="application/vnd.openxmlformats-officedocument.theme+xml"/>
  <Override PartName="/ppt/theme/theme147.xml" ContentType="application/vnd.openxmlformats-officedocument.theme+xml"/>
  <Override PartName="/ppt/slideMasters/slideMaster25.xml" ContentType="application/vnd.openxmlformats-officedocument.presentationml.slideMaster+xml"/>
  <Override PartName="/ppt/slideMasters/slideMaster72.xml" ContentType="application/vnd.openxmlformats-officedocument.presentationml.slideMaster+xml"/>
  <Override PartName="/ppt/slides/slide42.xml" ContentType="application/vnd.openxmlformats-officedocument.presentationml.slide+xml"/>
  <Override PartName="/ppt/slideLayouts/slideLayout41.xml" ContentType="application/vnd.openxmlformats-officedocument.presentationml.slideLayout+xml"/>
  <Override PartName="/ppt/theme/theme46.xml" ContentType="application/vnd.openxmlformats-officedocument.theme+xml"/>
  <Override PartName="/ppt/theme/theme93.xml" ContentType="application/vnd.openxmlformats-officedocument.theme+xml"/>
  <Override PartName="/ppt/slideLayouts/slideLayout141.xml" ContentType="application/vnd.openxmlformats-officedocument.presentationml.slideLayout+xml"/>
  <Override PartName="/ppt/ink/ink53.xml" ContentType="application/inkml+xml"/>
  <Override PartName="/ppt/slideMasters/slideMaster108.xml" ContentType="application/vnd.openxmlformats-officedocument.presentationml.slideMaster+xml"/>
  <Override PartName="/ppt/slideMasters/slideMaster155.xml" ContentType="application/vnd.openxmlformats-officedocument.presentationml.slideMaster+xml"/>
  <Override PartName="/ppt/slides/slide20.xml" ContentType="application/vnd.openxmlformats-officedocument.presentationml.slide+xml"/>
  <Override PartName="/ppt/theme/theme125.xml" ContentType="application/vnd.openxmlformats-officedocument.theme+xml"/>
  <Override PartName="/ppt/notesSlides/notesSlide33.xml" ContentType="application/vnd.openxmlformats-officedocument.presentationml.notesSlide+xml"/>
  <Override PartName="/ppt/ink/ink31.xml" ContentType="application/inkml+xml"/>
  <Override PartName="/ppt/slideMasters/slideMaster50.xml" ContentType="application/vnd.openxmlformats-officedocument.presentationml.slideMaster+xml"/>
  <Override PartName="/ppt/slideMasters/slideMaster133.xml" ContentType="application/vnd.openxmlformats-officedocument.presentationml.slideMaster+xml"/>
  <Override PartName="/ppt/theme/theme24.xml" ContentType="application/vnd.openxmlformats-officedocument.theme+xml"/>
  <Override PartName="/ppt/theme/theme71.xml" ContentType="application/vnd.openxmlformats-officedocument.theme+xml"/>
  <Override PartName="/ppt/theme/theme103.xml" ContentType="application/vnd.openxmlformats-officedocument.theme+xml"/>
  <Override PartName="/ppt/theme/theme150.xml" ContentType="application/vnd.openxmlformats-officedocument.theme+xml"/>
  <Override PartName="/ppt/notesSlides/notesSlide11.xml" ContentType="application/vnd.openxmlformats-officedocument.presentationml.notesSlide+xml"/>
  <Override PartName="/ppt/slides/slide128.xml" ContentType="application/vnd.openxmlformats-officedocument.presentationml.slide+xml"/>
  <Override PartName="/ppt/slides/slide175.xml" ContentType="application/vnd.openxmlformats-officedocument.presentationml.slide+xml"/>
  <Override PartName="/ppt/slideMasters/slideMaster111.xml" ContentType="application/vnd.openxmlformats-officedocument.presentationml.slideMaster+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Masters/slideMaster88.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ink/ink47.xml" ContentType="application/inkml+xml"/>
  <Override PartName="/ppt/slideMasters/slideMaster19.xml" ContentType="application/vnd.openxmlformats-officedocument.presentationml.slideMaster+xml"/>
  <Override PartName="/ppt/slideMasters/slideMaster66.xml" ContentType="application/vnd.openxmlformats-officedocument.presentationml.slideMaster+xml"/>
  <Override PartName="/ppt/slideMasters/slideMaster14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theme/theme87.xml" ContentType="application/vnd.openxmlformats-officedocument.theme+xml"/>
  <Override PartName="/ppt/theme/theme119.xml" ContentType="application/vnd.openxmlformats-officedocument.theme+xml"/>
  <Override PartName="/ppt/notesSlides/notesSlide27.xml" ContentType="application/vnd.openxmlformats-officedocument.presentationml.notesSlide+xml"/>
  <Override PartName="/ppt/ink/ink25.xml" ContentType="application/inkml+xml"/>
  <Override PartName="/ppt/slideMasters/slideMaster44.xml" ContentType="application/vnd.openxmlformats-officedocument.presentationml.slideMaster+xml"/>
  <Override PartName="/ppt/slideMasters/slideMaster91.xml" ContentType="application/vnd.openxmlformats-officedocument.presentationml.slideMaster+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65.xml" ContentType="application/vnd.openxmlformats-officedocument.theme+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slideMasters/slideMaster127.xml" ContentType="application/vnd.openxmlformats-officedocument.presentationml.slideMaster+xml"/>
  <Override PartName="/ppt/slides/slide169.xml" ContentType="application/vnd.openxmlformats-officedocument.presentationml.slide+xml"/>
  <Override PartName="/ppt/tableStyles.xml" ContentType="application/vnd.openxmlformats-officedocument.presentationml.tableStyles+xml"/>
  <Override PartName="/ppt/theme/theme144.xml" ContentType="application/vnd.openxmlformats-officedocument.theme+xml"/>
  <Override PartName="/ppt/ink/ink50.xml" ContentType="application/inkml+xml"/>
  <Override PartName="/ppt/slideMasters/slideMaster22.xml" ContentType="application/vnd.openxmlformats-officedocument.presentationml.slideMaster+xml"/>
  <Override PartName="/ppt/slideMasters/slideMaster105.xml" ContentType="application/vnd.openxmlformats-officedocument.presentationml.slideMaster+xml"/>
  <Override PartName="/ppt/slideMasters/slideMaster152.xml" ContentType="application/vnd.openxmlformats-officedocument.presentationml.slideMaster+xml"/>
  <Override PartName="/ppt/slides/slide147.xml" ContentType="application/vnd.openxmlformats-officedocument.presentationml.slide+xml"/>
  <Override PartName="/ppt/theme/theme43.xml" ContentType="application/vnd.openxmlformats-officedocument.theme+xml"/>
  <Override PartName="/ppt/theme/theme90.xml" ContentType="application/vnd.openxmlformats-officedocument.theme+xml"/>
  <Override PartName="/ppt/theme/theme122.xml" ContentType="application/vnd.openxmlformats-officedocument.theme+xml"/>
  <Override PartName="/ppt/notesSlides/notesSlide30.xml" ContentType="application/vnd.openxmlformats-officedocument.presentationml.notesSlide+xml"/>
  <Override PartName="/ppt/slides/slide99.xml" ContentType="application/vnd.openxmlformats-officedocument.presentationml.slide+xml"/>
  <Override PartName="/ppt/theme/theme21.xml" ContentType="application/vnd.openxmlformats-officedocument.theme+xml"/>
  <Override PartName="/ppt/slideMasters/slideMaster130.xml" ContentType="application/vnd.openxmlformats-officedocument.presentationml.slideMaster+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theme/theme100.xml" ContentType="application/vnd.openxmlformats-officedocument.them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ink/ink19.xml" ContentType="application/inkml+xml"/>
  <Override PartName="/ppt/slideMasters/slideMaster38.xml" ContentType="application/vnd.openxmlformats-officedocument.presentationml.slideMaster+xml"/>
  <Override PartName="/ppt/slideMasters/slideMaster85.xml" ContentType="application/vnd.openxmlformats-officedocument.presentationml.slideMaster+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theme/theme59.xml" ContentType="application/vnd.openxmlformats-officedocument.theme+xml"/>
  <Override PartName="/ppt/theme/theme138.xml" ContentType="application/vnd.openxmlformats-officedocument.theme+xml"/>
  <Override PartName="/ppt/ink/ink7.xml" ContentType="application/inkml+xml"/>
  <Override PartName="/ppt/ink/ink44.xml" ContentType="application/inkml+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63.xml" ContentType="application/vnd.openxmlformats-officedocument.presentationml.slideMaster+xml"/>
  <Override PartName="/ppt/slideLayouts/slideLayout32.xml" ContentType="application/vnd.openxmlformats-officedocument.presentationml.slideLayout+xml"/>
  <Override PartName="/ppt/theme/theme37.xml" ContentType="application/vnd.openxmlformats-officedocument.theme+xml"/>
  <Override PartName="/ppt/theme/theme84.xml" ContentType="application/vnd.openxmlformats-officedocument.theme+xml"/>
  <Override PartName="/ppt/theme/theme116.xml" ContentType="application/vnd.openxmlformats-officedocument.theme+xml"/>
  <Override PartName="/ppt/slideLayouts/slideLayout132.xml" ContentType="application/vnd.openxmlformats-officedocument.presentationml.slideLayout+xml"/>
  <Override PartName="/ppt/theme/theme163.xml" ContentType="application/vnd.openxmlformats-officedocument.theme+xml"/>
  <Override PartName="/ppt/notesSlides/notesSlide24.xml" ContentType="application/vnd.openxmlformats-officedocument.presentationml.notesSlide+xml"/>
  <Override PartName="/docProps/app.xml" ContentType="application/vnd.openxmlformats-officedocument.extended-properties+xml"/>
  <Override PartName="/ppt/slideMasters/slideMaster146.xml" ContentType="application/vnd.openxmlformats-officedocument.presentationml.slideMaster+xml"/>
  <Override PartName="/ppt/slides/slide11.xml" ContentType="application/vnd.openxmlformats-officedocument.presentationml.slide+xml"/>
  <Override PartName="/ppt/slideLayouts/slideLayout110.xml" ContentType="application/vnd.openxmlformats-officedocument.presentationml.slideLayout+xml"/>
  <Override PartName="/ppt/ink/ink22.xml" ContentType="application/inkml+xml"/>
  <Override PartName="/ppt/slideMasters/slideMaster41.xml" ContentType="application/vnd.openxmlformats-officedocument.presentationml.slideMaster+xml"/>
  <Override PartName="/ppt/slideMasters/slideMaster124.xml" ContentType="application/vnd.openxmlformats-officedocument.presentationml.slideMaster+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theme/theme62.xml" ContentType="application/vnd.openxmlformats-officedocument.theme+xml"/>
  <Override PartName="/ppt/theme/theme141.xml" ContentType="application/vnd.openxmlformats-officedocument.theme+xml"/>
  <Override PartName="/ppt/theme/theme40.xml" ContentType="application/vnd.openxmlformats-officedocument.theme+xml"/>
  <Override PartName="/ppt/slideMasters/slideMaster102.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slideMasters/slideMaster79.xml" ContentType="application/vnd.openxmlformats-officedocument.presentationml.slideMaster+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Masters/slideMaster57.xml" ContentType="application/vnd.openxmlformats-officedocument.presentationml.slideMaster+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ink/ink38.xml" ContentType="application/inkml+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theme/theme78.xml" ContentType="application/vnd.openxmlformats-officedocument.theme+xml"/>
  <Default Extension="wmf" ContentType="image/x-wmf"/>
  <Override PartName="/ppt/theme/theme157.xml" ContentType="application/vnd.openxmlformats-officedocument.theme+xml"/>
  <Override PartName="/ppt/notesSlides/notesSlide18.xml" ContentType="application/vnd.openxmlformats-officedocument.presentationml.notesSlide+xml"/>
  <Override PartName="/ppt/ink/ink16.xml" ContentType="application/inkml+xml"/>
  <Override PartName="/ppt/slideMasters/slideMaster35.xml" ContentType="application/vnd.openxmlformats-officedocument.presentationml.slideMaster+xml"/>
  <Override PartName="/ppt/slideMasters/slideMaster82.xml" ContentType="application/vnd.openxmlformats-officedocument.presentationml.slideMaster+xml"/>
  <Override PartName="/ppt/slideMasters/slideMaster118.xml" ContentType="application/vnd.openxmlformats-officedocument.presentationml.slideMaster+xml"/>
  <Override PartName="/ppt/slideLayouts/slideLayout51.xml" ContentType="application/vnd.openxmlformats-officedocument.presentationml.slideLayout+xml"/>
  <Override PartName="/ppt/theme/theme56.xml" ContentType="application/vnd.openxmlformats-officedocument.theme+xml"/>
  <Override PartName="/ppt/slideLayouts/slideLayout104.xml" ContentType="application/vnd.openxmlformats-officedocument.presentationml.slideLayout+xml"/>
  <Override PartName="/ppt/theme/theme135.xml" ContentType="application/vnd.openxmlformats-officedocument.theme+xml"/>
  <Override PartName="/ppt/slideLayouts/slideLayout151.xml" ContentType="application/vnd.openxmlformats-officedocument.presentationml.slideLayout+xml"/>
  <Override PartName="/ppt/ink/ink4.xml" ContentType="application/inkml+xml"/>
  <Override PartName="/ppt/slides/slide30.xml" ContentType="application/vnd.openxmlformats-officedocument.presentationml.slide+xml"/>
  <Override PartName="/ppt/ink/ink41.xml" ContentType="application/inkml+xml"/>
  <Override PartName="/ppt/slideMasters/slideMaster13.xml" ContentType="application/vnd.openxmlformats-officedocument.presentationml.slideMaster+xml"/>
  <Override PartName="/ppt/slideMasters/slideMaster60.xml" ContentType="application/vnd.openxmlformats-officedocument.presentationml.slideMaster+xml"/>
  <Override PartName="/ppt/slideMasters/slideMaster143.xml" ContentType="application/vnd.openxmlformats-officedocument.presentationml.slideMaster+xml"/>
  <Override PartName="/ppt/slides/slide138.xml" ContentType="application/vnd.openxmlformats-officedocument.presentationml.slide+xml"/>
  <Override PartName="/ppt/theme/theme34.xml" ContentType="application/vnd.openxmlformats-officedocument.theme+xml"/>
  <Override PartName="/ppt/theme/theme81.xml" ContentType="application/vnd.openxmlformats-officedocument.theme+xml"/>
  <Override PartName="/ppt/theme/theme113.xml" ContentType="application/vnd.openxmlformats-officedocument.theme+xml"/>
  <Override PartName="/ppt/theme/theme160.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heme/theme12.xml" ContentType="application/vnd.openxmlformats-officedocument.theme+xml"/>
  <Override PartName="/ppt/slideLayouts/slideLayout89.xml" ContentType="application/vnd.openxmlformats-officedocument.presentationml.slideLayout+xml"/>
  <Override PartName="/ppt/slideMasters/slideMaster121.xml" ContentType="application/vnd.openxmlformats-officedocument.presentationml.slideMaster+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Masters/slideMaster98.xml" ContentType="application/vnd.openxmlformats-officedocument.presentationml.slideMaster+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Masters/slideMaster29.xml" ContentType="application/vnd.openxmlformats-officedocument.presentationml.slideMaster+xml"/>
  <Override PartName="/ppt/slideMasters/slideMaster76.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Masters/slideMaster159.xml" ContentType="application/vnd.openxmlformats-officedocument.presentationml.slideMaster+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theme/theme97.xml" ContentType="application/vnd.openxmlformats-officedocument.theme+xml"/>
  <Override PartName="/ppt/theme/theme129.xml" ContentType="application/vnd.openxmlformats-officedocument.theme+xml"/>
  <Override PartName="/ppt/ink/ink35.xml" ContentType="application/inkml+xml"/>
  <Override PartName="/ppt/slideMasters/slideMaster54.xml" ContentType="application/vnd.openxmlformats-officedocument.presentationml.slideMaster+xml"/>
  <Override PartName="/ppt/slideMasters/slideMaster137.xml" ContentType="application/vnd.openxmlformats-officedocument.presentationml.slideMaster+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70.xml" ContentType="application/vnd.openxmlformats-officedocument.presentationml.slideLayout+xml"/>
  <Override PartName="/ppt/theme/theme75.xml" ContentType="application/vnd.openxmlformats-officedocument.theme+xml"/>
  <Override PartName="/ppt/theme/theme107.xml" ContentType="application/vnd.openxmlformats-officedocument.theme+xml"/>
  <Override PartName="/ppt/slideLayouts/slideLayout123.xml" ContentType="application/vnd.openxmlformats-officedocument.presentationml.slideLayout+xml"/>
  <Override PartName="/ppt/theme/theme154.xml" ContentType="application/vnd.openxmlformats-officedocument.theme+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slideMasters/slideMaster32.xml" ContentType="application/vnd.openxmlformats-officedocument.presentationml.slideMaster+xml"/>
  <Override PartName="/ppt/slides/slide179.xml" ContentType="application/vnd.openxmlformats-officedocument.presentationml.slide+xml"/>
  <Override PartName="/ppt/slideLayouts/slideLayout101.xml" ContentType="application/vnd.openxmlformats-officedocument.presentationml.slideLayout+xml"/>
  <Override PartName="/ppt/ink/ink1.xml" ContentType="application/inkml+xml"/>
  <Override PartName="/ppt/ink/ink13.xml" ContentType="application/inkml+xml"/>
  <Override PartName="/ppt/slideMasters/slideMaster115.xml" ContentType="application/vnd.openxmlformats-officedocument.presentationml.slideMaster+xml"/>
  <Override PartName="/ppt/slideMasters/slideMaster162.xml" ContentType="application/vnd.openxmlformats-officedocument.presentationml.slideMaster+xml"/>
  <Override PartName="/ppt/slides/slide157.xml" ContentType="application/vnd.openxmlformats-officedocument.presentationml.slide+xml"/>
  <Override PartName="/ppt/theme/theme53.xml" ContentType="application/vnd.openxmlformats-officedocument.theme+xml"/>
  <Override PartName="/ppt/theme/theme132.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Masters/slideMaster140.xml" ContentType="application/vnd.openxmlformats-officedocument.presentationml.slideMaster+xml"/>
  <Override PartName="/ppt/theme/theme31.xml" ContentType="application/vnd.openxmlformats-officedocument.theme+xml"/>
  <Override PartName="/ppt/theme/theme110.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Layouts/slideLayout139.xml" ContentType="application/vnd.openxmlformats-officedocument.presentationml.slideLayout+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Masters/slideMaster48.xml" ContentType="application/vnd.openxmlformats-officedocument.presentationml.slideMaster+xml"/>
  <Override PartName="/ppt/slideMasters/slideMaster95.xml" ContentType="application/vnd.openxmlformats-officedocument.presentationml.slideMaster+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theme/theme69.xml" ContentType="application/vnd.openxmlformats-officedocument.theme+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ink/ink29.xml" ContentType="application/inkml+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theme/theme148.xml" ContentType="application/vnd.openxmlformats-officedocument.theme+xml"/>
  <Override PartName="/ppt/ink/ink54.xml" ContentType="application/inkml+xml"/>
  <Override PartName="/ppt/slideMasters/slideMaster26.xml" ContentType="application/vnd.openxmlformats-officedocument.presentationml.slideMaster+xml"/>
  <Override PartName="/ppt/slideMasters/slideMaster73.xml" ContentType="application/vnd.openxmlformats-officedocument.presentationml.slideMaster+xml"/>
  <Override PartName="/ppt/slideMasters/slideMaster109.xml" ContentType="application/vnd.openxmlformats-officedocument.presentationml.slideMaster+xml"/>
  <Override PartName="/ppt/slideMasters/slideMaster156.xml" ContentType="application/vnd.openxmlformats-officedocument.presentationml.slideMaster+xml"/>
  <Override PartName="/ppt/slideLayouts/slideLayout42.xml" ContentType="application/vnd.openxmlformats-officedocument.presentationml.slideLayout+xml"/>
  <Override PartName="/ppt/theme/theme47.xml" ContentType="application/vnd.openxmlformats-officedocument.theme+xml"/>
  <Override PartName="/ppt/theme/theme94.xml" ContentType="application/vnd.openxmlformats-officedocument.theme+xml"/>
  <Override PartName="/ppt/theme/theme126.xml" ContentType="application/vnd.openxmlformats-officedocument.theme+xml"/>
  <Override PartName="/ppt/slideMasters/slideMaster51.xml" ContentType="application/vnd.openxmlformats-officedocument.presentationml.slideMaster+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ink/ink32.xml" ContentType="application/inkml+xml"/>
  <Override PartName="/ppt/slideMasters/slideMaster134.xml" ContentType="application/vnd.openxmlformats-officedocument.presentationml.slideMaster+xml"/>
  <Override PartName="/ppt/slides/slide129.xml" ContentType="application/vnd.openxmlformats-officedocument.presentationml.slide+xml"/>
  <Override PartName="/ppt/slides/slide176.xml" ContentType="application/vnd.openxmlformats-officedocument.presentationml.slide+xml"/>
  <Override PartName="/ppt/theme/theme25.xml" ContentType="application/vnd.openxmlformats-officedocument.theme+xml"/>
  <Override PartName="/ppt/theme/theme72.xml" ContentType="application/vnd.openxmlformats-officedocument.theme+xml"/>
  <Override PartName="/ppt/theme/theme104.xml" ContentType="application/vnd.openxmlformats-officedocument.theme+xml"/>
  <Override PartName="/ppt/theme/theme151.xml" ContentType="application/vnd.openxmlformats-officedocument.theme+xml"/>
  <Override PartName="/ppt/notesSlides/notesSlide12.xml" ContentType="application/vnd.openxmlformats-officedocument.presentationml.notesSlide+xml"/>
  <Override PartName="/ppt/ink/ink10.xml" ContentType="application/inkml+xml"/>
  <Override PartName="/ppt/slideMasters/slideMaster112.xml" ContentType="application/vnd.openxmlformats-officedocument.presentationml.slideMaster+xml"/>
  <Override PartName="/ppt/theme/theme50.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Masters/slideMaster89.xml" ContentType="application/vnd.openxmlformats-officedocument.presentationml.slideMaster+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ink/ink48.xml" ContentType="application/inkml+xml"/>
  <Override PartName="/ppt/slideMasters/slideMaster67.xml" ContentType="application/vnd.openxmlformats-officedocument.presentationml.slideMaster+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theme/theme88.xml" ContentType="application/vnd.openxmlformats-officedocument.theme+xml"/>
  <Override PartName="/ppt/slideLayouts/slideLayout136.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notesSlides/notesSlide28.xml" ContentType="application/vnd.openxmlformats-officedocument.presentationml.notesSlide+xml"/>
  <Override PartName="/ppt/ink/ink26.xml" ContentType="application/inkml+xml"/>
  <Override PartName="/ppt/slideMasters/slideMaster45.xml" ContentType="application/vnd.openxmlformats-officedocument.presentationml.slideMaster+xml"/>
  <Override PartName="/ppt/slideMasters/slideMaster92.xml" ContentType="application/vnd.openxmlformats-officedocument.presentationml.slideMaster+xml"/>
  <Override PartName="/ppt/slideMasters/slideMaster128.xml" ContentType="application/vnd.openxmlformats-officedocument.presentationml.slideMaster+xml"/>
  <Override PartName="/ppt/slideLayouts/slideLayout14.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66.xml" ContentType="application/vnd.openxmlformats-officedocument.theme+xml"/>
  <Override PartName="/ppt/theme/theme145.xml" ContentType="application/vnd.openxmlformats-officedocument.theme+xml"/>
  <Override PartName="/ppt/slideMasters/slideMaster23.xml" ContentType="application/vnd.openxmlformats-officedocument.presentationml.slideMaster+xml"/>
  <Override PartName="/ppt/slideMasters/slideMaster70.xml" ContentType="application/vnd.openxmlformats-officedocument.presentationml.slideMaster+xml"/>
  <Override PartName="/ppt/slides/slide40.xml" ContentType="application/vnd.openxmlformats-officedocument.presentationml.slide+xml"/>
  <Override PartName="/ppt/theme/theme44.xml" ContentType="application/vnd.openxmlformats-officedocument.theme+xml"/>
  <Override PartName="/ppt/theme/theme91.xml" ContentType="application/vnd.openxmlformats-officedocument.theme+xml"/>
  <Override PartName="/ppt/ink/ink51.xml" ContentType="application/inkml+xml"/>
  <Override PartName="/ppt/slideMasters/slideMaster106.xml" ContentType="application/vnd.openxmlformats-officedocument.presentationml.slideMaster+xml"/>
  <Override PartName="/ppt/slideMasters/slideMaster153.xml" ContentType="application/vnd.openxmlformats-officedocument.presentationml.slideMaster+xml"/>
  <Override PartName="/ppt/slides/slide148.xml" ContentType="application/vnd.openxmlformats-officedocument.presentationml.slide+xml"/>
  <Override PartName="/ppt/theme/theme123.xml" ContentType="application/vnd.openxmlformats-officedocument.theme+xml"/>
  <Default Extension="vml" ContentType="application/vnd.openxmlformats-officedocument.vmlDrawing"/>
  <Override PartName="/ppt/notesSlides/notesSlide31.xml" ContentType="application/vnd.openxmlformats-officedocument.presentationml.notesSlide+xml"/>
  <Override PartName="/ppt/slideMasters/slideMaster131.xml" ContentType="application/vnd.openxmlformats-officedocument.presentationml.slideMaster+xml"/>
  <Override PartName="/ppt/slides/slide126.xml" ContentType="application/vnd.openxmlformats-officedocument.presentationml.slide+xml"/>
  <Override PartName="/ppt/slides/slide173.xml" ContentType="application/vnd.openxmlformats-officedocument.presentationml.slide+xml"/>
  <Override PartName="/ppt/theme/theme22.xml" ContentType="application/vnd.openxmlformats-officedocument.theme+xml"/>
  <Override PartName="/ppt/slideLayouts/slideLayout99.xml" ContentType="application/vnd.openxmlformats-officedocument.presentationml.slideLayout+xml"/>
  <Override PartName="/ppt/theme/theme101.xml" ContentType="application/vnd.openxmlformats-officedocument.them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Masters/slideMaster86.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theme/theme139.xml" ContentType="application/vnd.openxmlformats-officedocument.theme+xml"/>
  <Override PartName="/ppt/slideLayouts/slideLayout155.xml" ContentType="application/vnd.openxmlformats-officedocument.presentationml.slideLayout+xml"/>
  <Override PartName="/ppt/ink/ink8.xml" ContentType="application/inkml+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ink/ink45.xml" ContentType="application/inkml+xml"/>
  <Default Extension="rels" ContentType="application/vnd.openxmlformats-package.relationships+xml"/>
  <Override PartName="/ppt/slideMasters/slideMaster17.xml" ContentType="application/vnd.openxmlformats-officedocument.presentationml.slideMaster+xml"/>
  <Override PartName="/ppt/slideMasters/slideMaster64.xml" ContentType="application/vnd.openxmlformats-officedocument.presentationml.slideMaster+xml"/>
  <Override PartName="/ppt/slideMasters/slideMaster147.xml" ContentType="application/vnd.openxmlformats-officedocument.presentationml.slideMaster+xml"/>
  <Override PartName="/ppt/slideLayouts/slideLayout33.xml" ContentType="application/vnd.openxmlformats-officedocument.presentationml.slideLayout+xml"/>
  <Override PartName="/ppt/theme/theme38.xml" ContentType="application/vnd.openxmlformats-officedocument.theme+xml"/>
  <Override PartName="/ppt/slideLayouts/slideLayout80.xml" ContentType="application/vnd.openxmlformats-officedocument.presentationml.slideLayout+xml"/>
  <Override PartName="/ppt/theme/theme85.xml" ContentType="application/vnd.openxmlformats-officedocument.theme+xml"/>
  <Override PartName="/ppt/theme/theme117.xml" ContentType="application/vnd.openxmlformats-officedocument.theme+xml"/>
  <Override PartName="/ppt/notesSlides/notesSlide25.xml" ContentType="application/vnd.openxmlformats-officedocument.presentationml.notesSlide+xml"/>
  <Override PartName="/ppt/ink/ink23.xml" ContentType="application/inkml+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63.xml" ContentType="application/vnd.openxmlformats-officedocument.theme+xml"/>
  <Override PartName="/ppt/slideLayouts/slideLayout111.xml" ContentType="application/vnd.openxmlformats-officedocument.presentationml.slideLayout+xml"/>
  <Override PartName="/ppt/slideMasters/slideMaster125.xml" ContentType="application/vnd.openxmlformats-officedocument.presentationml.slideMaster+xml"/>
  <Override PartName="/ppt/slides/slide167.xml" ContentType="application/vnd.openxmlformats-officedocument.presentationml.slide+xml"/>
  <Override PartName="/ppt/theme/theme142.xml" ContentType="application/vnd.openxmlformats-officedocument.theme+xml"/>
  <Override PartName="/ppt/slideMasters/slideMaster20.xml" ContentType="application/vnd.openxmlformats-officedocument.presentationml.slideMaster+xml"/>
  <Override PartName="/ppt/slideMasters/slideMaster103.xml" ContentType="application/vnd.openxmlformats-officedocument.presentationml.slideMaster+xml"/>
  <Override PartName="/ppt/slideMasters/slideMaster150.xml" ContentType="application/vnd.openxmlformats-officedocument.presentationml.slideMaster+xml"/>
  <Override PartName="/ppt/slides/slide145.xml" ContentType="application/vnd.openxmlformats-officedocument.presentationml.slide+xml"/>
  <Override PartName="/ppt/theme/theme8.xml" ContentType="application/vnd.openxmlformats-officedocument.theme+xml"/>
  <Override PartName="/ppt/theme/theme41.xml" ContentType="application/vnd.openxmlformats-officedocument.theme+xml"/>
  <Override PartName="/ppt/theme/theme120.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ink/ink39.xml" ContentType="application/inkml+xml"/>
  <Override PartName="/ppt/slideMasters/slideMaster58.xml" ContentType="application/vnd.openxmlformats-officedocument.presentationml.slideMaster+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theme/theme79.xml" ContentType="application/vnd.openxmlformats-officedocument.theme+xml"/>
  <Override PartName="/ppt/slideLayouts/slideLayout127.xml" ContentType="application/vnd.openxmlformats-officedocument.presentationml.slideLayout+xml"/>
  <Override PartName="/ppt/theme/theme158.xml" ContentType="application/vnd.openxmlformats-officedocument.theme+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ink/ink17.xml" ContentType="application/inkml+xml"/>
  <Override PartName="/ppt/slideMasters/slideMaster36.xml" ContentType="application/vnd.openxmlformats-officedocument.presentationml.slideMaster+xml"/>
  <Override PartName="/ppt/slideMasters/slideMaster83.xml" ContentType="application/vnd.openxmlformats-officedocument.presentationml.slideMaster+xml"/>
  <Override PartName="/ppt/slideMasters/slideMaster119.xml" ContentType="application/vnd.openxmlformats-officedocument.presentationml.slideMaster+xml"/>
  <Override PartName="/ppt/slides/slide31.xml" ContentType="application/vnd.openxmlformats-officedocument.presentationml.slide+xml"/>
  <Override PartName="/ppt/slideLayouts/slideLayout52.xml" ContentType="application/vnd.openxmlformats-officedocument.presentationml.slideLayout+xml"/>
  <Override PartName="/ppt/theme/theme57.xml" ContentType="application/vnd.openxmlformats-officedocument.theme+xml"/>
  <Override PartName="/ppt/theme/theme136.xml" ContentType="application/vnd.openxmlformats-officedocument.theme+xml"/>
  <Override PartName="/ppt/ink/ink5.xml" ContentType="application/inkml+xml"/>
  <Override PartName="/ppt/ink/ink42.xml" ContentType="application/inkml+xml"/>
  <Override PartName="/ppt/slideMasters/slideMaster14.xml" ContentType="application/vnd.openxmlformats-officedocument.presentationml.slideMaster+xml"/>
  <Override PartName="/ppt/slideMasters/slideMaster61.xml" ContentType="application/vnd.openxmlformats-officedocument.presentationml.slideMaster+xml"/>
  <Override PartName="/ppt/slideLayouts/slideLayout30.xml" ContentType="application/vnd.openxmlformats-officedocument.presentationml.slideLayout+xml"/>
  <Override PartName="/ppt/theme/theme35.xml" ContentType="application/vnd.openxmlformats-officedocument.theme+xml"/>
  <Override PartName="/ppt/theme/theme82.xml" ContentType="application/vnd.openxmlformats-officedocument.theme+xml"/>
  <Override PartName="/ppt/theme/theme114.xml" ContentType="application/vnd.openxmlformats-officedocument.theme+xml"/>
  <Override PartName="/ppt/slideLayouts/slideLayout130.xml" ContentType="application/vnd.openxmlformats-officedocument.presentationml.slideLayout+xml"/>
  <Override PartName="/ppt/theme/theme161.xml" ContentType="application/vnd.openxmlformats-officedocument.theme+xml"/>
  <Override PartName="/ppt/notesSlides/notesSlide22.xml" ContentType="application/vnd.openxmlformats-officedocument.presentationml.notesSlide+xml"/>
  <Override PartName="/ppt/slideMasters/slideMaster144.xml" ContentType="application/vnd.openxmlformats-officedocument.presentationml.slideMaster+xml"/>
  <Override PartName="/ppt/slides/slide139.xml" ContentType="application/vnd.openxmlformats-officedocument.presentationml.slide+xml"/>
  <Override PartName="/ppt/ink/ink20.xml" ContentType="application/inkml+xml"/>
  <Override PartName="/ppt/slideMasters/slideMaster122.xml" ContentType="application/vnd.openxmlformats-officedocument.presentationml.slideMaster+xml"/>
  <Override PartName="/ppt/slides/slide117.xml" ContentType="application/vnd.openxmlformats-officedocument.presentationml.slide+xml"/>
  <Override PartName="/ppt/slides/slide164.xml" ContentType="application/vnd.openxmlformats-officedocument.presentationml.slide+xml"/>
  <Override PartName="/ppt/theme/theme13.xml" ContentType="application/vnd.openxmlformats-officedocument.theme+xml"/>
  <Override PartName="/ppt/theme/theme60.xml" ContentType="application/vnd.openxmlformats-officedocument.theme+xml"/>
  <Override PartName="/ppt/slideMasters/slideMaster99.xml" ContentType="application/vnd.openxmlformats-officedocument.presentationml.slideMaster+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slideMasters/slideMaster100.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Masters/slideMaster77.xml" ContentType="application/vnd.openxmlformats-officedocument.presentationml.slideMaster+xml"/>
  <Override PartName="/ppt/slides/slide120.xml" ContentType="application/vnd.openxmlformats-officedocument.presentationml.slide+xml"/>
  <Override PartName="/ppt/slideLayouts/slideLayout46.xml" ContentType="application/vnd.openxmlformats-officedocument.presentationml.slideLayout+xml"/>
  <Override PartName="/ppt/theme/theme98.xml" ContentType="application/vnd.openxmlformats-officedocument.theme+xml"/>
  <Override PartName="/ppt/slides/slide72.xml" ContentType="application/vnd.openxmlformats-officedocument.presentationml.slide+xml"/>
  <Override PartName="/ppt/slideLayouts/slideLayout124.xml" ContentType="application/vnd.openxmlformats-officedocument.presentationml.slideLayout+xml"/>
  <Override PartName="/ppt/ink/ink36.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6" r:id="rId15"/>
    <p:sldMasterId id="2147483688" r:id="rId16"/>
    <p:sldMasterId id="2147483690" r:id="rId17"/>
    <p:sldMasterId id="2147483692" r:id="rId18"/>
    <p:sldMasterId id="2147483694" r:id="rId19"/>
    <p:sldMasterId id="2147483696" r:id="rId20"/>
    <p:sldMasterId id="2147483698" r:id="rId21"/>
    <p:sldMasterId id="2147483700" r:id="rId22"/>
    <p:sldMasterId id="2147483702" r:id="rId23"/>
    <p:sldMasterId id="2147483704" r:id="rId24"/>
    <p:sldMasterId id="2147483706" r:id="rId25"/>
    <p:sldMasterId id="2147483708" r:id="rId26"/>
    <p:sldMasterId id="2147483710" r:id="rId27"/>
    <p:sldMasterId id="2147483712" r:id="rId28"/>
    <p:sldMasterId id="2147483714" r:id="rId29"/>
    <p:sldMasterId id="2147483716" r:id="rId30"/>
    <p:sldMasterId id="2147483718" r:id="rId31"/>
    <p:sldMasterId id="2147483720" r:id="rId32"/>
    <p:sldMasterId id="2147483722" r:id="rId33"/>
    <p:sldMasterId id="2147483724" r:id="rId34"/>
    <p:sldMasterId id="2147483726" r:id="rId35"/>
    <p:sldMasterId id="2147483728" r:id="rId36"/>
    <p:sldMasterId id="2147483730" r:id="rId37"/>
    <p:sldMasterId id="2147483732" r:id="rId38"/>
    <p:sldMasterId id="2147483734" r:id="rId39"/>
    <p:sldMasterId id="2147483736" r:id="rId40"/>
    <p:sldMasterId id="2147483738" r:id="rId41"/>
    <p:sldMasterId id="2147483740" r:id="rId42"/>
    <p:sldMasterId id="2147483742" r:id="rId43"/>
    <p:sldMasterId id="2147483744" r:id="rId44"/>
    <p:sldMasterId id="2147483746" r:id="rId45"/>
    <p:sldMasterId id="2147483748" r:id="rId46"/>
    <p:sldMasterId id="2147483750" r:id="rId47"/>
    <p:sldMasterId id="2147483752" r:id="rId48"/>
    <p:sldMasterId id="2147483754" r:id="rId49"/>
    <p:sldMasterId id="2147483756" r:id="rId50"/>
    <p:sldMasterId id="2147483758" r:id="rId51"/>
    <p:sldMasterId id="2147483760" r:id="rId52"/>
    <p:sldMasterId id="2147483762" r:id="rId53"/>
    <p:sldMasterId id="2147483764" r:id="rId54"/>
    <p:sldMasterId id="2147483766" r:id="rId55"/>
    <p:sldMasterId id="2147483768" r:id="rId56"/>
    <p:sldMasterId id="2147483770" r:id="rId57"/>
    <p:sldMasterId id="2147483772" r:id="rId58"/>
    <p:sldMasterId id="2147483774" r:id="rId59"/>
    <p:sldMasterId id="2147483776" r:id="rId60"/>
    <p:sldMasterId id="2147483778" r:id="rId61"/>
    <p:sldMasterId id="2147483780" r:id="rId62"/>
    <p:sldMasterId id="2147483782" r:id="rId63"/>
    <p:sldMasterId id="2147483784" r:id="rId64"/>
    <p:sldMasterId id="2147483786" r:id="rId65"/>
    <p:sldMasterId id="2147483788" r:id="rId66"/>
    <p:sldMasterId id="2147483790" r:id="rId67"/>
    <p:sldMasterId id="2147483792" r:id="rId68"/>
    <p:sldMasterId id="2147483794" r:id="rId69"/>
    <p:sldMasterId id="2147483796" r:id="rId70"/>
    <p:sldMasterId id="2147483798" r:id="rId71"/>
    <p:sldMasterId id="2147483800" r:id="rId72"/>
    <p:sldMasterId id="2147483802" r:id="rId73"/>
    <p:sldMasterId id="2147483804" r:id="rId74"/>
    <p:sldMasterId id="2147483806" r:id="rId75"/>
    <p:sldMasterId id="2147483808" r:id="rId76"/>
    <p:sldMasterId id="2147483810" r:id="rId77"/>
    <p:sldMasterId id="2147483812" r:id="rId78"/>
    <p:sldMasterId id="2147483814" r:id="rId79"/>
    <p:sldMasterId id="2147483816" r:id="rId80"/>
    <p:sldMasterId id="2147483818" r:id="rId81"/>
    <p:sldMasterId id="2147483820" r:id="rId82"/>
    <p:sldMasterId id="2147483822" r:id="rId83"/>
    <p:sldMasterId id="2147483824" r:id="rId84"/>
    <p:sldMasterId id="2147483826" r:id="rId85"/>
    <p:sldMasterId id="2147483828" r:id="rId86"/>
    <p:sldMasterId id="2147483830" r:id="rId87"/>
    <p:sldMasterId id="2147483832" r:id="rId88"/>
    <p:sldMasterId id="2147483834" r:id="rId89"/>
    <p:sldMasterId id="2147483836" r:id="rId90"/>
    <p:sldMasterId id="2147483838" r:id="rId91"/>
    <p:sldMasterId id="2147483840" r:id="rId92"/>
    <p:sldMasterId id="2147483842" r:id="rId93"/>
    <p:sldMasterId id="2147483844" r:id="rId94"/>
    <p:sldMasterId id="2147483846" r:id="rId95"/>
    <p:sldMasterId id="2147483848" r:id="rId96"/>
    <p:sldMasterId id="2147483850" r:id="rId97"/>
    <p:sldMasterId id="2147483852" r:id="rId98"/>
    <p:sldMasterId id="2147483854" r:id="rId99"/>
    <p:sldMasterId id="2147483856" r:id="rId100"/>
    <p:sldMasterId id="2147483858" r:id="rId101"/>
    <p:sldMasterId id="2147483860" r:id="rId102"/>
    <p:sldMasterId id="2147483862" r:id="rId103"/>
    <p:sldMasterId id="2147483864" r:id="rId104"/>
    <p:sldMasterId id="2147483866" r:id="rId105"/>
    <p:sldMasterId id="2147483868" r:id="rId106"/>
    <p:sldMasterId id="2147483870" r:id="rId107"/>
    <p:sldMasterId id="2147483872" r:id="rId108"/>
    <p:sldMasterId id="2147483874" r:id="rId109"/>
    <p:sldMasterId id="2147483876" r:id="rId110"/>
    <p:sldMasterId id="2147483878" r:id="rId111"/>
    <p:sldMasterId id="2147483880" r:id="rId112"/>
    <p:sldMasterId id="2147483882" r:id="rId113"/>
    <p:sldMasterId id="2147483884" r:id="rId114"/>
    <p:sldMasterId id="2147483886" r:id="rId115"/>
    <p:sldMasterId id="2147483888" r:id="rId116"/>
    <p:sldMasterId id="2147483890" r:id="rId117"/>
    <p:sldMasterId id="2147483892" r:id="rId118"/>
    <p:sldMasterId id="2147483894" r:id="rId119"/>
    <p:sldMasterId id="2147483896" r:id="rId120"/>
    <p:sldMasterId id="2147483898" r:id="rId121"/>
    <p:sldMasterId id="2147483900" r:id="rId122"/>
    <p:sldMasterId id="2147483902" r:id="rId123"/>
    <p:sldMasterId id="2147483904" r:id="rId124"/>
    <p:sldMasterId id="2147483906" r:id="rId125"/>
    <p:sldMasterId id="2147483908" r:id="rId126"/>
    <p:sldMasterId id="2147483910" r:id="rId127"/>
    <p:sldMasterId id="2147483912" r:id="rId128"/>
    <p:sldMasterId id="2147483914" r:id="rId129"/>
    <p:sldMasterId id="2147483916" r:id="rId130"/>
    <p:sldMasterId id="2147483920" r:id="rId131"/>
    <p:sldMasterId id="2147483926" r:id="rId132"/>
    <p:sldMasterId id="2147483928" r:id="rId133"/>
    <p:sldMasterId id="2147483930" r:id="rId134"/>
    <p:sldMasterId id="2147483934" r:id="rId135"/>
    <p:sldMasterId id="2147483936" r:id="rId136"/>
    <p:sldMasterId id="2147483938" r:id="rId137"/>
    <p:sldMasterId id="2147483940" r:id="rId138"/>
    <p:sldMasterId id="2147483942" r:id="rId139"/>
    <p:sldMasterId id="2147483944" r:id="rId140"/>
    <p:sldMasterId id="2147483948" r:id="rId141"/>
    <p:sldMasterId id="2147483950" r:id="rId142"/>
    <p:sldMasterId id="2147483954" r:id="rId143"/>
    <p:sldMasterId id="2147483956" r:id="rId144"/>
    <p:sldMasterId id="2147483958" r:id="rId145"/>
    <p:sldMasterId id="2147483960" r:id="rId146"/>
    <p:sldMasterId id="2147483972" r:id="rId147"/>
    <p:sldMasterId id="2147483998" r:id="rId148"/>
    <p:sldMasterId id="2147484000" r:id="rId149"/>
    <p:sldMasterId id="2147484002" r:id="rId150"/>
    <p:sldMasterId id="2147484004" r:id="rId151"/>
    <p:sldMasterId id="2147484006" r:id="rId152"/>
    <p:sldMasterId id="2147484008" r:id="rId153"/>
    <p:sldMasterId id="2147484010" r:id="rId154"/>
    <p:sldMasterId id="2147484012" r:id="rId155"/>
    <p:sldMasterId id="2147484014" r:id="rId156"/>
    <p:sldMasterId id="2147484016" r:id="rId157"/>
    <p:sldMasterId id="2147484018" r:id="rId158"/>
    <p:sldMasterId id="2147484020" r:id="rId159"/>
    <p:sldMasterId id="2147484022" r:id="rId160"/>
    <p:sldMasterId id="2147484026" r:id="rId161"/>
    <p:sldMasterId id="2147484028" r:id="rId162"/>
  </p:sldMasterIdLst>
  <p:notesMasterIdLst>
    <p:notesMasterId r:id="rId345"/>
  </p:notesMasterIdLst>
  <p:sldIdLst>
    <p:sldId id="480" r:id="rId163"/>
    <p:sldId id="481" r:id="rId164"/>
    <p:sldId id="482" r:id="rId165"/>
    <p:sldId id="477" r:id="rId166"/>
    <p:sldId id="258" r:id="rId167"/>
    <p:sldId id="259" r:id="rId168"/>
    <p:sldId id="260" r:id="rId169"/>
    <p:sldId id="261" r:id="rId170"/>
    <p:sldId id="262" r:id="rId171"/>
    <p:sldId id="270" r:id="rId172"/>
    <p:sldId id="271" r:id="rId173"/>
    <p:sldId id="272" r:id="rId174"/>
    <p:sldId id="263" r:id="rId175"/>
    <p:sldId id="264" r:id="rId176"/>
    <p:sldId id="265" r:id="rId177"/>
    <p:sldId id="268" r:id="rId178"/>
    <p:sldId id="269" r:id="rId179"/>
    <p:sldId id="290" r:id="rId180"/>
    <p:sldId id="291" r:id="rId181"/>
    <p:sldId id="292" r:id="rId182"/>
    <p:sldId id="293" r:id="rId183"/>
    <p:sldId id="294" r:id="rId184"/>
    <p:sldId id="295" r:id="rId185"/>
    <p:sldId id="296" r:id="rId186"/>
    <p:sldId id="297" r:id="rId187"/>
    <p:sldId id="298" r:id="rId188"/>
    <p:sldId id="299" r:id="rId189"/>
    <p:sldId id="300" r:id="rId190"/>
    <p:sldId id="301" r:id="rId191"/>
    <p:sldId id="302" r:id="rId192"/>
    <p:sldId id="303" r:id="rId193"/>
    <p:sldId id="304" r:id="rId194"/>
    <p:sldId id="305" r:id="rId195"/>
    <p:sldId id="306" r:id="rId196"/>
    <p:sldId id="459" r:id="rId197"/>
    <p:sldId id="460" r:id="rId198"/>
    <p:sldId id="461" r:id="rId199"/>
    <p:sldId id="462" r:id="rId200"/>
    <p:sldId id="463" r:id="rId201"/>
    <p:sldId id="464" r:id="rId202"/>
    <p:sldId id="465" r:id="rId203"/>
    <p:sldId id="466" r:id="rId204"/>
    <p:sldId id="467" r:id="rId205"/>
    <p:sldId id="468" r:id="rId206"/>
    <p:sldId id="469" r:id="rId207"/>
    <p:sldId id="470" r:id="rId208"/>
    <p:sldId id="471" r:id="rId209"/>
    <p:sldId id="473" r:id="rId210"/>
    <p:sldId id="474" r:id="rId211"/>
    <p:sldId id="307" r:id="rId212"/>
    <p:sldId id="475" r:id="rId213"/>
    <p:sldId id="308" r:id="rId214"/>
    <p:sldId id="309" r:id="rId215"/>
    <p:sldId id="310" r:id="rId216"/>
    <p:sldId id="311" r:id="rId217"/>
    <p:sldId id="312" r:id="rId218"/>
    <p:sldId id="313" r:id="rId219"/>
    <p:sldId id="314" r:id="rId220"/>
    <p:sldId id="315" r:id="rId221"/>
    <p:sldId id="316" r:id="rId222"/>
    <p:sldId id="317" r:id="rId223"/>
    <p:sldId id="318" r:id="rId224"/>
    <p:sldId id="319" r:id="rId225"/>
    <p:sldId id="320" r:id="rId226"/>
    <p:sldId id="321" r:id="rId227"/>
    <p:sldId id="322" r:id="rId228"/>
    <p:sldId id="323" r:id="rId229"/>
    <p:sldId id="324" r:id="rId230"/>
    <p:sldId id="325" r:id="rId231"/>
    <p:sldId id="326" r:id="rId232"/>
    <p:sldId id="327" r:id="rId233"/>
    <p:sldId id="328" r:id="rId234"/>
    <p:sldId id="329" r:id="rId235"/>
    <p:sldId id="330" r:id="rId236"/>
    <p:sldId id="331" r:id="rId237"/>
    <p:sldId id="332" r:id="rId238"/>
    <p:sldId id="333" r:id="rId239"/>
    <p:sldId id="334" r:id="rId240"/>
    <p:sldId id="335" r:id="rId241"/>
    <p:sldId id="336" r:id="rId242"/>
    <p:sldId id="337" r:id="rId243"/>
    <p:sldId id="338" r:id="rId244"/>
    <p:sldId id="339" r:id="rId245"/>
    <p:sldId id="340" r:id="rId246"/>
    <p:sldId id="341" r:id="rId247"/>
    <p:sldId id="342" r:id="rId248"/>
    <p:sldId id="343" r:id="rId249"/>
    <p:sldId id="344" r:id="rId250"/>
    <p:sldId id="345" r:id="rId251"/>
    <p:sldId id="346" r:id="rId252"/>
    <p:sldId id="347" r:id="rId253"/>
    <p:sldId id="348" r:id="rId254"/>
    <p:sldId id="349" r:id="rId255"/>
    <p:sldId id="350" r:id="rId256"/>
    <p:sldId id="351" r:id="rId257"/>
    <p:sldId id="352" r:id="rId258"/>
    <p:sldId id="353" r:id="rId259"/>
    <p:sldId id="354" r:id="rId260"/>
    <p:sldId id="355" r:id="rId261"/>
    <p:sldId id="356" r:id="rId262"/>
    <p:sldId id="357" r:id="rId263"/>
    <p:sldId id="358" r:id="rId264"/>
    <p:sldId id="359" r:id="rId265"/>
    <p:sldId id="360" r:id="rId266"/>
    <p:sldId id="361" r:id="rId267"/>
    <p:sldId id="362" r:id="rId268"/>
    <p:sldId id="363" r:id="rId269"/>
    <p:sldId id="364" r:id="rId270"/>
    <p:sldId id="365" r:id="rId271"/>
    <p:sldId id="366" r:id="rId272"/>
    <p:sldId id="367" r:id="rId273"/>
    <p:sldId id="368" r:id="rId274"/>
    <p:sldId id="369" r:id="rId275"/>
    <p:sldId id="370" r:id="rId276"/>
    <p:sldId id="371" r:id="rId277"/>
    <p:sldId id="372" r:id="rId278"/>
    <p:sldId id="373" r:id="rId279"/>
    <p:sldId id="374" r:id="rId280"/>
    <p:sldId id="375" r:id="rId281"/>
    <p:sldId id="376" r:id="rId282"/>
    <p:sldId id="377" r:id="rId283"/>
    <p:sldId id="378" r:id="rId284"/>
    <p:sldId id="379" r:id="rId285"/>
    <p:sldId id="380" r:id="rId286"/>
    <p:sldId id="381" r:id="rId287"/>
    <p:sldId id="382" r:id="rId288"/>
    <p:sldId id="383" r:id="rId289"/>
    <p:sldId id="384" r:id="rId290"/>
    <p:sldId id="385" r:id="rId291"/>
    <p:sldId id="386" r:id="rId292"/>
    <p:sldId id="387" r:id="rId293"/>
    <p:sldId id="388" r:id="rId294"/>
    <p:sldId id="389" r:id="rId295"/>
    <p:sldId id="390" r:id="rId296"/>
    <p:sldId id="391" r:id="rId297"/>
    <p:sldId id="392" r:id="rId298"/>
    <p:sldId id="393" r:id="rId299"/>
    <p:sldId id="394" r:id="rId300"/>
    <p:sldId id="395" r:id="rId301"/>
    <p:sldId id="396" r:id="rId302"/>
    <p:sldId id="397" r:id="rId303"/>
    <p:sldId id="398" r:id="rId304"/>
    <p:sldId id="399" r:id="rId305"/>
    <p:sldId id="400" r:id="rId306"/>
    <p:sldId id="401" r:id="rId307"/>
    <p:sldId id="402" r:id="rId308"/>
    <p:sldId id="403" r:id="rId309"/>
    <p:sldId id="404" r:id="rId310"/>
    <p:sldId id="405" r:id="rId311"/>
    <p:sldId id="406" r:id="rId312"/>
    <p:sldId id="407" r:id="rId313"/>
    <p:sldId id="408" r:id="rId314"/>
    <p:sldId id="409" r:id="rId315"/>
    <p:sldId id="410" r:id="rId316"/>
    <p:sldId id="411" r:id="rId317"/>
    <p:sldId id="412" r:id="rId318"/>
    <p:sldId id="413" r:id="rId319"/>
    <p:sldId id="414" r:id="rId320"/>
    <p:sldId id="415" r:id="rId321"/>
    <p:sldId id="416" r:id="rId322"/>
    <p:sldId id="417" r:id="rId323"/>
    <p:sldId id="418" r:id="rId324"/>
    <p:sldId id="483" r:id="rId325"/>
    <p:sldId id="484" r:id="rId326"/>
    <p:sldId id="423" r:id="rId327"/>
    <p:sldId id="424" r:id="rId328"/>
    <p:sldId id="425" r:id="rId329"/>
    <p:sldId id="427" r:id="rId330"/>
    <p:sldId id="428" r:id="rId331"/>
    <p:sldId id="429" r:id="rId332"/>
    <p:sldId id="430" r:id="rId333"/>
    <p:sldId id="431" r:id="rId334"/>
    <p:sldId id="432" r:id="rId335"/>
    <p:sldId id="434" r:id="rId336"/>
    <p:sldId id="435" r:id="rId337"/>
    <p:sldId id="437" r:id="rId338"/>
    <p:sldId id="438" r:id="rId339"/>
    <p:sldId id="439" r:id="rId340"/>
    <p:sldId id="440" r:id="rId341"/>
    <p:sldId id="478" r:id="rId342"/>
    <p:sldId id="479" r:id="rId343"/>
    <p:sldId id="485" r:id="rId3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378" autoAdjust="0"/>
    <p:restoredTop sz="94660"/>
  </p:normalViewPr>
  <p:slideViewPr>
    <p:cSldViewPr snapToGrid="0">
      <p:cViewPr varScale="1">
        <p:scale>
          <a:sx n="68" d="100"/>
          <a:sy n="68" d="100"/>
        </p:scale>
        <p:origin x="-846"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7.xml"/><Relationship Id="rId299" Type="http://schemas.openxmlformats.org/officeDocument/2006/relationships/slide" Target="slides/slide137.xml"/><Relationship Id="rId303" Type="http://schemas.openxmlformats.org/officeDocument/2006/relationships/slide" Target="slides/slide14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Master" Target="slideMasters/slideMaster84.xml"/><Relationship Id="rId138" Type="http://schemas.openxmlformats.org/officeDocument/2006/relationships/slideMaster" Target="slideMasters/slideMaster138.xml"/><Relationship Id="rId159" Type="http://schemas.openxmlformats.org/officeDocument/2006/relationships/slideMaster" Target="slideMasters/slideMaster159.xml"/><Relationship Id="rId324" Type="http://schemas.openxmlformats.org/officeDocument/2006/relationships/slide" Target="slides/slide162.xml"/><Relationship Id="rId345" Type="http://schemas.openxmlformats.org/officeDocument/2006/relationships/notesMaster" Target="notesMasters/notesMaster1.xml"/><Relationship Id="rId170" Type="http://schemas.openxmlformats.org/officeDocument/2006/relationships/slide" Target="slides/slide8.xml"/><Relationship Id="rId191" Type="http://schemas.openxmlformats.org/officeDocument/2006/relationships/slide" Target="slides/slide29.xml"/><Relationship Id="rId205" Type="http://schemas.openxmlformats.org/officeDocument/2006/relationships/slide" Target="slides/slide43.xml"/><Relationship Id="rId226" Type="http://schemas.openxmlformats.org/officeDocument/2006/relationships/slide" Target="slides/slide64.xml"/><Relationship Id="rId247" Type="http://schemas.openxmlformats.org/officeDocument/2006/relationships/slide" Target="slides/slide85.xml"/><Relationship Id="rId107" Type="http://schemas.openxmlformats.org/officeDocument/2006/relationships/slideMaster" Target="slideMasters/slideMaster107.xml"/><Relationship Id="rId268" Type="http://schemas.openxmlformats.org/officeDocument/2006/relationships/slide" Target="slides/slide106.xml"/><Relationship Id="rId289" Type="http://schemas.openxmlformats.org/officeDocument/2006/relationships/slide" Target="slides/slide12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Master" Target="slideMasters/slideMaster128.xml"/><Relationship Id="rId149" Type="http://schemas.openxmlformats.org/officeDocument/2006/relationships/slideMaster" Target="slideMasters/slideMaster149.xml"/><Relationship Id="rId314" Type="http://schemas.openxmlformats.org/officeDocument/2006/relationships/slide" Target="slides/slide152.xml"/><Relationship Id="rId335" Type="http://schemas.openxmlformats.org/officeDocument/2006/relationships/slide" Target="slides/slide173.xml"/><Relationship Id="rId5" Type="http://schemas.openxmlformats.org/officeDocument/2006/relationships/slideMaster" Target="slideMasters/slideMaster5.xml"/><Relationship Id="rId95" Type="http://schemas.openxmlformats.org/officeDocument/2006/relationships/slideMaster" Target="slideMasters/slideMaster95.xml"/><Relationship Id="rId160" Type="http://schemas.openxmlformats.org/officeDocument/2006/relationships/slideMaster" Target="slideMasters/slideMaster160.xml"/><Relationship Id="rId181" Type="http://schemas.openxmlformats.org/officeDocument/2006/relationships/slide" Target="slides/slide19.xml"/><Relationship Id="rId216" Type="http://schemas.openxmlformats.org/officeDocument/2006/relationships/slide" Target="slides/slide54.xml"/><Relationship Id="rId237" Type="http://schemas.openxmlformats.org/officeDocument/2006/relationships/slide" Target="slides/slide75.xml"/><Relationship Id="rId258" Type="http://schemas.openxmlformats.org/officeDocument/2006/relationships/slide" Target="slides/slide96.xml"/><Relationship Id="rId279" Type="http://schemas.openxmlformats.org/officeDocument/2006/relationships/slide" Target="slides/slide11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Master" Target="slideMasters/slideMaster118.xml"/><Relationship Id="rId139" Type="http://schemas.openxmlformats.org/officeDocument/2006/relationships/slideMaster" Target="slideMasters/slideMaster139.xml"/><Relationship Id="rId290" Type="http://schemas.openxmlformats.org/officeDocument/2006/relationships/slide" Target="slides/slide128.xml"/><Relationship Id="rId304" Type="http://schemas.openxmlformats.org/officeDocument/2006/relationships/slide" Target="slides/slide142.xml"/><Relationship Id="rId325" Type="http://schemas.openxmlformats.org/officeDocument/2006/relationships/slide" Target="slides/slide163.xml"/><Relationship Id="rId346" Type="http://schemas.openxmlformats.org/officeDocument/2006/relationships/presProps" Target="presProps.xml"/><Relationship Id="rId85" Type="http://schemas.openxmlformats.org/officeDocument/2006/relationships/slideMaster" Target="slideMasters/slideMaster85.xml"/><Relationship Id="rId150" Type="http://schemas.openxmlformats.org/officeDocument/2006/relationships/slideMaster" Target="slideMasters/slideMaster150.xml"/><Relationship Id="rId171" Type="http://schemas.openxmlformats.org/officeDocument/2006/relationships/slide" Target="slides/slide9.xml"/><Relationship Id="rId192" Type="http://schemas.openxmlformats.org/officeDocument/2006/relationships/slide" Target="slides/slide30.xml"/><Relationship Id="rId206" Type="http://schemas.openxmlformats.org/officeDocument/2006/relationships/slide" Target="slides/slide44.xml"/><Relationship Id="rId227" Type="http://schemas.openxmlformats.org/officeDocument/2006/relationships/slide" Target="slides/slide65.xml"/><Relationship Id="rId248" Type="http://schemas.openxmlformats.org/officeDocument/2006/relationships/slide" Target="slides/slide86.xml"/><Relationship Id="rId269" Type="http://schemas.openxmlformats.org/officeDocument/2006/relationships/slide" Target="slides/slide10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Master" Target="slideMasters/slideMaster108.xml"/><Relationship Id="rId129" Type="http://schemas.openxmlformats.org/officeDocument/2006/relationships/slideMaster" Target="slideMasters/slideMaster129.xml"/><Relationship Id="rId280" Type="http://schemas.openxmlformats.org/officeDocument/2006/relationships/slide" Target="slides/slide118.xml"/><Relationship Id="rId315" Type="http://schemas.openxmlformats.org/officeDocument/2006/relationships/slide" Target="slides/slide153.xml"/><Relationship Id="rId336" Type="http://schemas.openxmlformats.org/officeDocument/2006/relationships/slide" Target="slides/slide174.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Master" Target="slideMasters/slideMaster96.xml"/><Relationship Id="rId140" Type="http://schemas.openxmlformats.org/officeDocument/2006/relationships/slideMaster" Target="slideMasters/slideMaster140.xml"/><Relationship Id="rId161" Type="http://schemas.openxmlformats.org/officeDocument/2006/relationships/slideMaster" Target="slideMasters/slideMaster161.xml"/><Relationship Id="rId182" Type="http://schemas.openxmlformats.org/officeDocument/2006/relationships/slide" Target="slides/slide20.xml"/><Relationship Id="rId217" Type="http://schemas.openxmlformats.org/officeDocument/2006/relationships/slide" Target="slides/slide55.xml"/><Relationship Id="rId6" Type="http://schemas.openxmlformats.org/officeDocument/2006/relationships/slideMaster" Target="slideMasters/slideMaster6.xml"/><Relationship Id="rId238" Type="http://schemas.openxmlformats.org/officeDocument/2006/relationships/slide" Target="slides/slide76.xml"/><Relationship Id="rId259" Type="http://schemas.openxmlformats.org/officeDocument/2006/relationships/slide" Target="slides/slide97.xml"/><Relationship Id="rId23" Type="http://schemas.openxmlformats.org/officeDocument/2006/relationships/slideMaster" Target="slideMasters/slideMaster23.xml"/><Relationship Id="rId119" Type="http://schemas.openxmlformats.org/officeDocument/2006/relationships/slideMaster" Target="slideMasters/slideMaster119.xml"/><Relationship Id="rId270" Type="http://schemas.openxmlformats.org/officeDocument/2006/relationships/slide" Target="slides/slide108.xml"/><Relationship Id="rId291" Type="http://schemas.openxmlformats.org/officeDocument/2006/relationships/slide" Target="slides/slide129.xml"/><Relationship Id="rId305" Type="http://schemas.openxmlformats.org/officeDocument/2006/relationships/slide" Target="slides/slide143.xml"/><Relationship Id="rId326" Type="http://schemas.openxmlformats.org/officeDocument/2006/relationships/slide" Target="slides/slide164.xml"/><Relationship Id="rId347" Type="http://schemas.openxmlformats.org/officeDocument/2006/relationships/viewProps" Target="viewProps.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Master" Target="slideMasters/slideMaster86.xml"/><Relationship Id="rId130" Type="http://schemas.openxmlformats.org/officeDocument/2006/relationships/slideMaster" Target="slideMasters/slideMaster130.xml"/><Relationship Id="rId151" Type="http://schemas.openxmlformats.org/officeDocument/2006/relationships/slideMaster" Target="slideMasters/slideMaster151.xml"/><Relationship Id="rId172" Type="http://schemas.openxmlformats.org/officeDocument/2006/relationships/slide" Target="slides/slide10.xml"/><Relationship Id="rId193" Type="http://schemas.openxmlformats.org/officeDocument/2006/relationships/slide" Target="slides/slide31.xml"/><Relationship Id="rId207" Type="http://schemas.openxmlformats.org/officeDocument/2006/relationships/slide" Target="slides/slide45.xml"/><Relationship Id="rId228" Type="http://schemas.openxmlformats.org/officeDocument/2006/relationships/slide" Target="slides/slide66.xml"/><Relationship Id="rId249" Type="http://schemas.openxmlformats.org/officeDocument/2006/relationships/slide" Target="slides/slide87.xml"/><Relationship Id="rId13" Type="http://schemas.openxmlformats.org/officeDocument/2006/relationships/slideMaster" Target="slideMasters/slideMaster13.xml"/><Relationship Id="rId109" Type="http://schemas.openxmlformats.org/officeDocument/2006/relationships/slideMaster" Target="slideMasters/slideMaster109.xml"/><Relationship Id="rId260" Type="http://schemas.openxmlformats.org/officeDocument/2006/relationships/slide" Target="slides/slide98.xml"/><Relationship Id="rId281" Type="http://schemas.openxmlformats.org/officeDocument/2006/relationships/slide" Target="slides/slide119.xml"/><Relationship Id="rId316" Type="http://schemas.openxmlformats.org/officeDocument/2006/relationships/slide" Target="slides/slide154.xml"/><Relationship Id="rId337" Type="http://schemas.openxmlformats.org/officeDocument/2006/relationships/slide" Target="slides/slide175.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20" Type="http://schemas.openxmlformats.org/officeDocument/2006/relationships/slideMaster" Target="slideMasters/slideMaster120.xml"/><Relationship Id="rId141" Type="http://schemas.openxmlformats.org/officeDocument/2006/relationships/slideMaster" Target="slideMasters/slideMaster141.xml"/><Relationship Id="rId7" Type="http://schemas.openxmlformats.org/officeDocument/2006/relationships/slideMaster" Target="slideMasters/slideMaster7.xml"/><Relationship Id="rId162" Type="http://schemas.openxmlformats.org/officeDocument/2006/relationships/slideMaster" Target="slideMasters/slideMaster162.xml"/><Relationship Id="rId183" Type="http://schemas.openxmlformats.org/officeDocument/2006/relationships/slide" Target="slides/slide21.xml"/><Relationship Id="rId218" Type="http://schemas.openxmlformats.org/officeDocument/2006/relationships/slide" Target="slides/slide56.xml"/><Relationship Id="rId239" Type="http://schemas.openxmlformats.org/officeDocument/2006/relationships/slide" Target="slides/slide77.xml"/><Relationship Id="rId250" Type="http://schemas.openxmlformats.org/officeDocument/2006/relationships/slide" Target="slides/slide88.xml"/><Relationship Id="rId271" Type="http://schemas.openxmlformats.org/officeDocument/2006/relationships/slide" Target="slides/slide109.xml"/><Relationship Id="rId292" Type="http://schemas.openxmlformats.org/officeDocument/2006/relationships/slide" Target="slides/slide130.xml"/><Relationship Id="rId306" Type="http://schemas.openxmlformats.org/officeDocument/2006/relationships/slide" Target="slides/slide14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131" Type="http://schemas.openxmlformats.org/officeDocument/2006/relationships/slideMaster" Target="slideMasters/slideMaster131.xml"/><Relationship Id="rId327" Type="http://schemas.openxmlformats.org/officeDocument/2006/relationships/slide" Target="slides/slide165.xml"/><Relationship Id="rId348" Type="http://schemas.openxmlformats.org/officeDocument/2006/relationships/theme" Target="theme/theme1.xml"/><Relationship Id="rId152" Type="http://schemas.openxmlformats.org/officeDocument/2006/relationships/slideMaster" Target="slideMasters/slideMaster152.xml"/><Relationship Id="rId173" Type="http://schemas.openxmlformats.org/officeDocument/2006/relationships/slide" Target="slides/slide11.xml"/><Relationship Id="rId194" Type="http://schemas.openxmlformats.org/officeDocument/2006/relationships/slide" Target="slides/slide32.xml"/><Relationship Id="rId208" Type="http://schemas.openxmlformats.org/officeDocument/2006/relationships/slide" Target="slides/slide46.xml"/><Relationship Id="rId229" Type="http://schemas.openxmlformats.org/officeDocument/2006/relationships/slide" Target="slides/slide67.xml"/><Relationship Id="rId240" Type="http://schemas.openxmlformats.org/officeDocument/2006/relationships/slide" Target="slides/slide78.xml"/><Relationship Id="rId261" Type="http://schemas.openxmlformats.org/officeDocument/2006/relationships/slide" Target="slides/slide9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slide" Target="slides/slide120.xml"/><Relationship Id="rId317" Type="http://schemas.openxmlformats.org/officeDocument/2006/relationships/slide" Target="slides/slide155.xml"/><Relationship Id="rId338" Type="http://schemas.openxmlformats.org/officeDocument/2006/relationships/slide" Target="slides/slide176.xml"/><Relationship Id="rId8" Type="http://schemas.openxmlformats.org/officeDocument/2006/relationships/slideMaster" Target="slideMasters/slideMaster8.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42" Type="http://schemas.openxmlformats.org/officeDocument/2006/relationships/slideMaster" Target="slideMasters/slideMaster142.xml"/><Relationship Id="rId163" Type="http://schemas.openxmlformats.org/officeDocument/2006/relationships/slide" Target="slides/slide1.xml"/><Relationship Id="rId184" Type="http://schemas.openxmlformats.org/officeDocument/2006/relationships/slide" Target="slides/slide22.xml"/><Relationship Id="rId219" Type="http://schemas.openxmlformats.org/officeDocument/2006/relationships/slide" Target="slides/slide57.xml"/><Relationship Id="rId230" Type="http://schemas.openxmlformats.org/officeDocument/2006/relationships/slide" Target="slides/slide68.xml"/><Relationship Id="rId251" Type="http://schemas.openxmlformats.org/officeDocument/2006/relationships/slide" Target="slides/slide8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10.xml"/><Relationship Id="rId293" Type="http://schemas.openxmlformats.org/officeDocument/2006/relationships/slide" Target="slides/slide131.xml"/><Relationship Id="rId307" Type="http://schemas.openxmlformats.org/officeDocument/2006/relationships/slide" Target="slides/slide145.xml"/><Relationship Id="rId328" Type="http://schemas.openxmlformats.org/officeDocument/2006/relationships/slide" Target="slides/slide166.xml"/><Relationship Id="rId349"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32" Type="http://schemas.openxmlformats.org/officeDocument/2006/relationships/slideMaster" Target="slideMasters/slideMaster132.xml"/><Relationship Id="rId153" Type="http://schemas.openxmlformats.org/officeDocument/2006/relationships/slideMaster" Target="slideMasters/slideMaster153.xml"/><Relationship Id="rId174" Type="http://schemas.openxmlformats.org/officeDocument/2006/relationships/slide" Target="slides/slide12.xml"/><Relationship Id="rId179" Type="http://schemas.openxmlformats.org/officeDocument/2006/relationships/slide" Target="slides/slide17.xml"/><Relationship Id="rId195" Type="http://schemas.openxmlformats.org/officeDocument/2006/relationships/slide" Target="slides/slide33.xml"/><Relationship Id="rId209" Type="http://schemas.openxmlformats.org/officeDocument/2006/relationships/slide" Target="slides/slide47.xml"/><Relationship Id="rId190" Type="http://schemas.openxmlformats.org/officeDocument/2006/relationships/slide" Target="slides/slide28.xml"/><Relationship Id="rId204" Type="http://schemas.openxmlformats.org/officeDocument/2006/relationships/slide" Target="slides/slide42.xml"/><Relationship Id="rId220" Type="http://schemas.openxmlformats.org/officeDocument/2006/relationships/slide" Target="slides/slide58.xml"/><Relationship Id="rId225" Type="http://schemas.openxmlformats.org/officeDocument/2006/relationships/slide" Target="slides/slide63.xml"/><Relationship Id="rId241" Type="http://schemas.openxmlformats.org/officeDocument/2006/relationships/slide" Target="slides/slide79.xml"/><Relationship Id="rId246" Type="http://schemas.openxmlformats.org/officeDocument/2006/relationships/slide" Target="slides/slide84.xml"/><Relationship Id="rId267" Type="http://schemas.openxmlformats.org/officeDocument/2006/relationships/slide" Target="slides/slide105.xml"/><Relationship Id="rId288" Type="http://schemas.openxmlformats.org/officeDocument/2006/relationships/slide" Target="slides/slide12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Master" Target="slideMasters/slideMaster106.xml"/><Relationship Id="rId127" Type="http://schemas.openxmlformats.org/officeDocument/2006/relationships/slideMaster" Target="slideMasters/slideMaster127.xml"/><Relationship Id="rId262" Type="http://schemas.openxmlformats.org/officeDocument/2006/relationships/slide" Target="slides/slide100.xml"/><Relationship Id="rId283" Type="http://schemas.openxmlformats.org/officeDocument/2006/relationships/slide" Target="slides/slide121.xml"/><Relationship Id="rId313" Type="http://schemas.openxmlformats.org/officeDocument/2006/relationships/slide" Target="slides/slide151.xml"/><Relationship Id="rId318" Type="http://schemas.openxmlformats.org/officeDocument/2006/relationships/slide" Target="slides/slide156.xml"/><Relationship Id="rId339" Type="http://schemas.openxmlformats.org/officeDocument/2006/relationships/slide" Target="slides/slide17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Master" Target="slideMasters/slideMaster94.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Master" Target="slideMasters/slideMaster122.xml"/><Relationship Id="rId143" Type="http://schemas.openxmlformats.org/officeDocument/2006/relationships/slideMaster" Target="slideMasters/slideMaster143.xml"/><Relationship Id="rId148" Type="http://schemas.openxmlformats.org/officeDocument/2006/relationships/slideMaster" Target="slideMasters/slideMaster148.xml"/><Relationship Id="rId164" Type="http://schemas.openxmlformats.org/officeDocument/2006/relationships/slide" Target="slides/slide2.xml"/><Relationship Id="rId169" Type="http://schemas.openxmlformats.org/officeDocument/2006/relationships/slide" Target="slides/slide7.xml"/><Relationship Id="rId185" Type="http://schemas.openxmlformats.org/officeDocument/2006/relationships/slide" Target="slides/slide23.xml"/><Relationship Id="rId334"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8.xml"/><Relationship Id="rId210" Type="http://schemas.openxmlformats.org/officeDocument/2006/relationships/slide" Target="slides/slide48.xml"/><Relationship Id="rId215" Type="http://schemas.openxmlformats.org/officeDocument/2006/relationships/slide" Target="slides/slide53.xml"/><Relationship Id="rId236" Type="http://schemas.openxmlformats.org/officeDocument/2006/relationships/slide" Target="slides/slide74.xml"/><Relationship Id="rId257" Type="http://schemas.openxmlformats.org/officeDocument/2006/relationships/slide" Target="slides/slide95.xml"/><Relationship Id="rId278" Type="http://schemas.openxmlformats.org/officeDocument/2006/relationships/slide" Target="slides/slide116.xml"/><Relationship Id="rId26" Type="http://schemas.openxmlformats.org/officeDocument/2006/relationships/slideMaster" Target="slideMasters/slideMaster26.xml"/><Relationship Id="rId231" Type="http://schemas.openxmlformats.org/officeDocument/2006/relationships/slide" Target="slides/slide69.xml"/><Relationship Id="rId252" Type="http://schemas.openxmlformats.org/officeDocument/2006/relationships/slide" Target="slides/slide90.xml"/><Relationship Id="rId273" Type="http://schemas.openxmlformats.org/officeDocument/2006/relationships/slide" Target="slides/slide111.xml"/><Relationship Id="rId294" Type="http://schemas.openxmlformats.org/officeDocument/2006/relationships/slide" Target="slides/slide132.xml"/><Relationship Id="rId308" Type="http://schemas.openxmlformats.org/officeDocument/2006/relationships/slide" Target="slides/slide146.xml"/><Relationship Id="rId329" Type="http://schemas.openxmlformats.org/officeDocument/2006/relationships/slide" Target="slides/slide167.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33" Type="http://schemas.openxmlformats.org/officeDocument/2006/relationships/slideMaster" Target="slideMasters/slideMaster133.xml"/><Relationship Id="rId154" Type="http://schemas.openxmlformats.org/officeDocument/2006/relationships/slideMaster" Target="slideMasters/slideMaster154.xml"/><Relationship Id="rId175" Type="http://schemas.openxmlformats.org/officeDocument/2006/relationships/slide" Target="slides/slide13.xml"/><Relationship Id="rId340" Type="http://schemas.openxmlformats.org/officeDocument/2006/relationships/slide" Target="slides/slide178.xml"/><Relationship Id="rId196" Type="http://schemas.openxmlformats.org/officeDocument/2006/relationships/slide" Target="slides/slide34.xml"/><Relationship Id="rId200" Type="http://schemas.openxmlformats.org/officeDocument/2006/relationships/slide" Target="slides/slide38.xml"/><Relationship Id="rId16" Type="http://schemas.openxmlformats.org/officeDocument/2006/relationships/slideMaster" Target="slideMasters/slideMaster16.xml"/><Relationship Id="rId221" Type="http://schemas.openxmlformats.org/officeDocument/2006/relationships/slide" Target="slides/slide59.xml"/><Relationship Id="rId242" Type="http://schemas.openxmlformats.org/officeDocument/2006/relationships/slide" Target="slides/slide80.xml"/><Relationship Id="rId263" Type="http://schemas.openxmlformats.org/officeDocument/2006/relationships/slide" Target="slides/slide101.xml"/><Relationship Id="rId284" Type="http://schemas.openxmlformats.org/officeDocument/2006/relationships/slide" Target="slides/slide122.xml"/><Relationship Id="rId319" Type="http://schemas.openxmlformats.org/officeDocument/2006/relationships/slide" Target="slides/slide157.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Master" Target="slideMasters/slideMaster123.xml"/><Relationship Id="rId144" Type="http://schemas.openxmlformats.org/officeDocument/2006/relationships/slideMaster" Target="slideMasters/slideMaster144.xml"/><Relationship Id="rId330" Type="http://schemas.openxmlformats.org/officeDocument/2006/relationships/slide" Target="slides/slide168.xml"/><Relationship Id="rId90" Type="http://schemas.openxmlformats.org/officeDocument/2006/relationships/slideMaster" Target="slideMasters/slideMaster90.xml"/><Relationship Id="rId165" Type="http://schemas.openxmlformats.org/officeDocument/2006/relationships/slide" Target="slides/slide3.xml"/><Relationship Id="rId186" Type="http://schemas.openxmlformats.org/officeDocument/2006/relationships/slide" Target="slides/slide24.xml"/><Relationship Id="rId211" Type="http://schemas.openxmlformats.org/officeDocument/2006/relationships/slide" Target="slides/slide49.xml"/><Relationship Id="rId232" Type="http://schemas.openxmlformats.org/officeDocument/2006/relationships/slide" Target="slides/slide70.xml"/><Relationship Id="rId253" Type="http://schemas.openxmlformats.org/officeDocument/2006/relationships/slide" Target="slides/slide91.xml"/><Relationship Id="rId274" Type="http://schemas.openxmlformats.org/officeDocument/2006/relationships/slide" Target="slides/slide112.xml"/><Relationship Id="rId295" Type="http://schemas.openxmlformats.org/officeDocument/2006/relationships/slide" Target="slides/slide133.xml"/><Relationship Id="rId309" Type="http://schemas.openxmlformats.org/officeDocument/2006/relationships/slide" Target="slides/slide14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Master" Target="slideMasters/slideMaster113.xml"/><Relationship Id="rId134" Type="http://schemas.openxmlformats.org/officeDocument/2006/relationships/slideMaster" Target="slideMasters/slideMaster134.xml"/><Relationship Id="rId320" Type="http://schemas.openxmlformats.org/officeDocument/2006/relationships/slide" Target="slides/slide158.xml"/><Relationship Id="rId80" Type="http://schemas.openxmlformats.org/officeDocument/2006/relationships/slideMaster" Target="slideMasters/slideMaster80.xml"/><Relationship Id="rId155" Type="http://schemas.openxmlformats.org/officeDocument/2006/relationships/slideMaster" Target="slideMasters/slideMaster155.xml"/><Relationship Id="rId176" Type="http://schemas.openxmlformats.org/officeDocument/2006/relationships/slide" Target="slides/slide14.xml"/><Relationship Id="rId197" Type="http://schemas.openxmlformats.org/officeDocument/2006/relationships/slide" Target="slides/slide35.xml"/><Relationship Id="rId341" Type="http://schemas.openxmlformats.org/officeDocument/2006/relationships/slide" Target="slides/slide179.xml"/><Relationship Id="rId201" Type="http://schemas.openxmlformats.org/officeDocument/2006/relationships/slide" Target="slides/slide39.xml"/><Relationship Id="rId222" Type="http://schemas.openxmlformats.org/officeDocument/2006/relationships/slide" Target="slides/slide60.xml"/><Relationship Id="rId243" Type="http://schemas.openxmlformats.org/officeDocument/2006/relationships/slide" Target="slides/slide81.xml"/><Relationship Id="rId264" Type="http://schemas.openxmlformats.org/officeDocument/2006/relationships/slide" Target="slides/slide102.xml"/><Relationship Id="rId285" Type="http://schemas.openxmlformats.org/officeDocument/2006/relationships/slide" Target="slides/slide12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Master" Target="slideMasters/slideMaster124.xml"/><Relationship Id="rId310" Type="http://schemas.openxmlformats.org/officeDocument/2006/relationships/slide" Target="slides/slide148.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Master" Target="slideMasters/slideMaster145.xml"/><Relationship Id="rId166" Type="http://schemas.openxmlformats.org/officeDocument/2006/relationships/slide" Target="slides/slide4.xml"/><Relationship Id="rId187" Type="http://schemas.openxmlformats.org/officeDocument/2006/relationships/slide" Target="slides/slide25.xml"/><Relationship Id="rId331" Type="http://schemas.openxmlformats.org/officeDocument/2006/relationships/slide" Target="slides/slide169.xml"/><Relationship Id="rId1" Type="http://schemas.openxmlformats.org/officeDocument/2006/relationships/slideMaster" Target="slideMasters/slideMaster1.xml"/><Relationship Id="rId212" Type="http://schemas.openxmlformats.org/officeDocument/2006/relationships/slide" Target="slides/slide50.xml"/><Relationship Id="rId233" Type="http://schemas.openxmlformats.org/officeDocument/2006/relationships/slide" Target="slides/slide71.xml"/><Relationship Id="rId254" Type="http://schemas.openxmlformats.org/officeDocument/2006/relationships/slide" Target="slides/slide9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275" Type="http://schemas.openxmlformats.org/officeDocument/2006/relationships/slide" Target="slides/slide113.xml"/><Relationship Id="rId296" Type="http://schemas.openxmlformats.org/officeDocument/2006/relationships/slide" Target="slides/slide134.xml"/><Relationship Id="rId300" Type="http://schemas.openxmlformats.org/officeDocument/2006/relationships/slide" Target="slides/slide138.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Master" Target="slideMasters/slideMaster135.xml"/><Relationship Id="rId156" Type="http://schemas.openxmlformats.org/officeDocument/2006/relationships/slideMaster" Target="slideMasters/slideMaster156.xml"/><Relationship Id="rId177" Type="http://schemas.openxmlformats.org/officeDocument/2006/relationships/slide" Target="slides/slide15.xml"/><Relationship Id="rId198" Type="http://schemas.openxmlformats.org/officeDocument/2006/relationships/slide" Target="slides/slide36.xml"/><Relationship Id="rId321" Type="http://schemas.openxmlformats.org/officeDocument/2006/relationships/slide" Target="slides/slide159.xml"/><Relationship Id="rId342" Type="http://schemas.openxmlformats.org/officeDocument/2006/relationships/slide" Target="slides/slide180.xml"/><Relationship Id="rId202" Type="http://schemas.openxmlformats.org/officeDocument/2006/relationships/slide" Target="slides/slide40.xml"/><Relationship Id="rId223" Type="http://schemas.openxmlformats.org/officeDocument/2006/relationships/slide" Target="slides/slide61.xml"/><Relationship Id="rId244" Type="http://schemas.openxmlformats.org/officeDocument/2006/relationships/slide" Target="slides/slide8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03.xml"/><Relationship Id="rId286" Type="http://schemas.openxmlformats.org/officeDocument/2006/relationships/slide" Target="slides/slide124.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25" Type="http://schemas.openxmlformats.org/officeDocument/2006/relationships/slideMaster" Target="slideMasters/slideMaster125.xml"/><Relationship Id="rId146" Type="http://schemas.openxmlformats.org/officeDocument/2006/relationships/slideMaster" Target="slideMasters/slideMaster146.xml"/><Relationship Id="rId167" Type="http://schemas.openxmlformats.org/officeDocument/2006/relationships/slide" Target="slides/slide5.xml"/><Relationship Id="rId188" Type="http://schemas.openxmlformats.org/officeDocument/2006/relationships/slide" Target="slides/slide26.xml"/><Relationship Id="rId311" Type="http://schemas.openxmlformats.org/officeDocument/2006/relationships/slide" Target="slides/slide149.xml"/><Relationship Id="rId332" Type="http://schemas.openxmlformats.org/officeDocument/2006/relationships/slide" Target="slides/slide170.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51.xml"/><Relationship Id="rId234"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93.xml"/><Relationship Id="rId276" Type="http://schemas.openxmlformats.org/officeDocument/2006/relationships/slide" Target="slides/slide114.xml"/><Relationship Id="rId297" Type="http://schemas.openxmlformats.org/officeDocument/2006/relationships/slide" Target="slides/slide135.xml"/><Relationship Id="rId40" Type="http://schemas.openxmlformats.org/officeDocument/2006/relationships/slideMaster" Target="slideMasters/slideMaster40.xml"/><Relationship Id="rId115" Type="http://schemas.openxmlformats.org/officeDocument/2006/relationships/slideMaster" Target="slideMasters/slideMaster115.xml"/><Relationship Id="rId136" Type="http://schemas.openxmlformats.org/officeDocument/2006/relationships/slideMaster" Target="slideMasters/slideMaster136.xml"/><Relationship Id="rId157" Type="http://schemas.openxmlformats.org/officeDocument/2006/relationships/slideMaster" Target="slideMasters/slideMaster157.xml"/><Relationship Id="rId178" Type="http://schemas.openxmlformats.org/officeDocument/2006/relationships/slide" Target="slides/slide16.xml"/><Relationship Id="rId301" Type="http://schemas.openxmlformats.org/officeDocument/2006/relationships/slide" Target="slides/slide139.xml"/><Relationship Id="rId322" Type="http://schemas.openxmlformats.org/officeDocument/2006/relationships/slide" Target="slides/slide160.xml"/><Relationship Id="rId343" Type="http://schemas.openxmlformats.org/officeDocument/2006/relationships/slide" Target="slides/slide181.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37.xml"/><Relationship Id="rId203" Type="http://schemas.openxmlformats.org/officeDocument/2006/relationships/slide" Target="slides/slide41.xml"/><Relationship Id="rId19" Type="http://schemas.openxmlformats.org/officeDocument/2006/relationships/slideMaster" Target="slideMasters/slideMaster19.xml"/><Relationship Id="rId224" Type="http://schemas.openxmlformats.org/officeDocument/2006/relationships/slide" Target="slides/slide62.xml"/><Relationship Id="rId245" Type="http://schemas.openxmlformats.org/officeDocument/2006/relationships/slide" Target="slides/slide83.xml"/><Relationship Id="rId266" Type="http://schemas.openxmlformats.org/officeDocument/2006/relationships/slide" Target="slides/slide104.xml"/><Relationship Id="rId287" Type="http://schemas.openxmlformats.org/officeDocument/2006/relationships/slide" Target="slides/slide125.xml"/><Relationship Id="rId30" Type="http://schemas.openxmlformats.org/officeDocument/2006/relationships/slideMaster" Target="slideMasters/slideMaster30.xml"/><Relationship Id="rId105" Type="http://schemas.openxmlformats.org/officeDocument/2006/relationships/slideMaster" Target="slideMasters/slideMaster105.xml"/><Relationship Id="rId126" Type="http://schemas.openxmlformats.org/officeDocument/2006/relationships/slideMaster" Target="slideMasters/slideMaster126.xml"/><Relationship Id="rId147" Type="http://schemas.openxmlformats.org/officeDocument/2006/relationships/slideMaster" Target="slideMasters/slideMaster147.xml"/><Relationship Id="rId168" Type="http://schemas.openxmlformats.org/officeDocument/2006/relationships/slide" Target="slides/slide6.xml"/><Relationship Id="rId312" Type="http://schemas.openxmlformats.org/officeDocument/2006/relationships/slide" Target="slides/slide150.xml"/><Relationship Id="rId333" Type="http://schemas.openxmlformats.org/officeDocument/2006/relationships/slide" Target="slides/slide171.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27.xml"/><Relationship Id="rId3" Type="http://schemas.openxmlformats.org/officeDocument/2006/relationships/slideMaster" Target="slideMasters/slideMaster3.xml"/><Relationship Id="rId214" Type="http://schemas.openxmlformats.org/officeDocument/2006/relationships/slide" Target="slides/slide52.xml"/><Relationship Id="rId235" Type="http://schemas.openxmlformats.org/officeDocument/2006/relationships/slide" Target="slides/slide73.xml"/><Relationship Id="rId256" Type="http://schemas.openxmlformats.org/officeDocument/2006/relationships/slide" Target="slides/slide94.xml"/><Relationship Id="rId277" Type="http://schemas.openxmlformats.org/officeDocument/2006/relationships/slide" Target="slides/slide115.xml"/><Relationship Id="rId298" Type="http://schemas.openxmlformats.org/officeDocument/2006/relationships/slide" Target="slides/slide136.xml"/><Relationship Id="rId116" Type="http://schemas.openxmlformats.org/officeDocument/2006/relationships/slideMaster" Target="slideMasters/slideMaster116.xml"/><Relationship Id="rId137" Type="http://schemas.openxmlformats.org/officeDocument/2006/relationships/slideMaster" Target="slideMasters/slideMaster137.xml"/><Relationship Id="rId158" Type="http://schemas.openxmlformats.org/officeDocument/2006/relationships/slideMaster" Target="slideMasters/slideMaster158.xml"/><Relationship Id="rId302" Type="http://schemas.openxmlformats.org/officeDocument/2006/relationships/slide" Target="slides/slide140.xml"/><Relationship Id="rId323" Type="http://schemas.openxmlformats.org/officeDocument/2006/relationships/slide" Target="slides/slide161.xml"/><Relationship Id="rId344" Type="http://schemas.openxmlformats.org/officeDocument/2006/relationships/slide" Target="slides/slide18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5"/>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0 27 11509,'0'0'-1296,"0"0"127,0 0-592,0 0-15,0 0 543,0 0 112,0-27 97</inkml:trace>
  <inkml:trace contextRef="#ctx0" brushRef="#br0" timeOffset="2">0 26 4690,'-53'26'3458,"53"-26"-3426,0 0-16,0 0 0,0 0-16,0 0-208,0 0-305,0 0-607,0 0-689,0 0 304,0 0 577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8"/>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1">1 1 10581,'0'0'240,"0"0"-192,0 0 384,0 0-128,0 0-224,0 0-112,0 0-1120,0 0-2626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0"/>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1"/>
    </inkml:context>
    <inkml:brush xml:id="br0">
      <inkml:brushProperty name="width" value="0.05" units="cm"/>
      <inkml:brushProperty name="height" value="0.05" units="cm"/>
    </inkml:brush>
  </inkml:definitions>
  <inkml:trace contextRef="#ctx0" brushRef="#br0">54 0 4370,'0'0'3185,"0"0"-4881,0 0-33,0 0 1265,-53 27-561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5"/>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0 27 11509,'0'0'-1296,"0"0"127,0 0-592,0 0-15,0 0 543,0 0 112,0-27 97</inkml:trace>
  <inkml:trace contextRef="#ctx0" brushRef="#br0" timeOffset="2">0 26 4690,'-53'26'3458,"53"-26"-3426,0 0-16,0 0 0,0 0-16,0 0-208,0 0-305,0 0-607,0 0-689,0 0 304,0 0 577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8"/>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1">1 1 10581,'0'0'240,"0"0"-192,0 0 384,0 0-128,0 0-224,0 0-112,0 0-1120,0 0-2626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0"/>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1"/>
    </inkml:context>
    <inkml:brush xml:id="br0">
      <inkml:brushProperty name="width" value="0.05" units="cm"/>
      <inkml:brushProperty name="height" value="0.05" units="cm"/>
    </inkml:brush>
  </inkml:definitions>
  <inkml:trace contextRef="#ctx0" brushRef="#br0">54 0 4370,'0'0'3185,"0"0"-4881,0 0-33,0 0 1265,-53 27-561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5"/>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0 27 11509,'0'0'-1296,"0"0"127,0 0-592,0 0-15,0 0 543,0 0 112,0-27 97</inkml:trace>
  <inkml:trace contextRef="#ctx0" brushRef="#br0" timeOffset="2">0 26 4690,'-53'26'3458,"53"-26"-3426,0 0-16,0 0 0,0 0-16,0 0-208,0 0-305,0 0-607,0 0-689,0 0 304,0 0 577</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8"/>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1">1 1 10581,'0'0'240,"0"0"-192,0 0 384,0 0-128,0 0-224,0 0-112,0 0-1120,0 0-2626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0"/>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8"/>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1">1 1 10581,'0'0'240,"0"0"-192,0 0 384,0 0-128,0 0-224,0 0-112,0 0-1120,0 0-2626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1"/>
    </inkml:context>
    <inkml:brush xml:id="br0">
      <inkml:brushProperty name="width" value="0.05" units="cm"/>
      <inkml:brushProperty name="height" value="0.05" units="cm"/>
    </inkml:brush>
  </inkml:definitions>
  <inkml:trace contextRef="#ctx0" brushRef="#br0">54 0 4370,'0'0'3185,"0"0"-4881,0 0-33,0 0 1265,-53 27-561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5"/>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0 27 11509,'0'0'-1296,"0"0"127,0 0-592,0 0-15,0 0 543,0 0 112,0-27 97</inkml:trace>
  <inkml:trace contextRef="#ctx0" brushRef="#br0" timeOffset="2">0 26 4690,'-53'26'3458,"53"-26"-3426,0 0-16,0 0 0,0 0-16,0 0-208,0 0-305,0 0-607,0 0-689,0 0 304,0 0 577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8"/>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1">1 1 10581,'0'0'240,"0"0"-192,0 0 384,0 0-128,0 0-224,0 0-112,0 0-1120,0 0-2626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0"/>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1"/>
    </inkml:context>
    <inkml:brush xml:id="br0">
      <inkml:brushProperty name="width" value="0.05" units="cm"/>
      <inkml:brushProperty name="height" value="0.05" units="cm"/>
    </inkml:brush>
  </inkml:definitions>
  <inkml:trace contextRef="#ctx0" brushRef="#br0">54 0 4370,'0'0'3185,"0"0"-4881,0 0-33,0 0 1265,-53 27-561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5"/>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0 27 11509,'0'0'-1296,"0"0"127,0 0-592,0 0-15,0 0 543,0 0 112,0-27 97</inkml:trace>
  <inkml:trace contextRef="#ctx0" brushRef="#br0" timeOffset="2">0 26 4690,'-53'26'3458,"53"-26"-3426,0 0-16,0 0 0,0 0-16,0 0-208,0 0-305,0 0-607,0 0-689,0 0 304,0 0 577</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8"/>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1">1 1 10581,'0'0'240,"0"0"-192,0 0 384,0 0-128,0 0-224,0 0-112,0 0-1120,0 0-2626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0"/>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1"/>
    </inkml:context>
    <inkml:brush xml:id="br0">
      <inkml:brushProperty name="width" value="0.05" units="cm"/>
      <inkml:brushProperty name="height" value="0.05" units="cm"/>
    </inkml:brush>
  </inkml:definitions>
  <inkml:trace contextRef="#ctx0" brushRef="#br0">54 0 4370,'0'0'3185,"0"0"-4881,0 0-33,0 0 1265,-53 27-561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5"/>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0 27 11509,'0'0'-1296,"0"0"127,0 0-592,0 0-15,0 0 543,0 0 112,0-27 97</inkml:trace>
  <inkml:trace contextRef="#ctx0" brushRef="#br0" timeOffset="2">0 26 4690,'-53'26'3458,"53"-26"-3426,0 0-16,0 0 0,0 0-16,0 0-208,0 0-305,0 0-607,0 0-689,0 0 304,0 0 577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0"/>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8"/>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1">1 1 10581,'0'0'240,"0"0"-192,0 0 384,0 0-128,0 0-224,0 0-112,0 0-1120,0 0-2626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0"/>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1"/>
    </inkml:context>
    <inkml:brush xml:id="br0">
      <inkml:brushProperty name="width" value="0.05" units="cm"/>
      <inkml:brushProperty name="height" value="0.05" units="cm"/>
    </inkml:brush>
  </inkml:definitions>
  <inkml:trace contextRef="#ctx0" brushRef="#br0">54 0 4370,'0'0'3185,"0"0"-4881,0 0-33,0 0 1265,-53 27-561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5"/>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0 27 11509,'0'0'-1296,"0"0"127,0 0-592,0 0-15,0 0 543,0 0 112,0-27 97</inkml:trace>
  <inkml:trace contextRef="#ctx0" brushRef="#br0" timeOffset="2">0 26 4690,'-53'26'3458,"53"-26"-3426,0 0-16,0 0 0,0 0-16,0 0-208,0 0-305,0 0-607,0 0-689,0 0 304,0 0 577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8"/>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1">1 1 10581,'0'0'240,"0"0"-192,0 0 384,0 0-128,0 0-224,0 0-112,0 0-1120,0 0-2626</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0"/>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1"/>
    </inkml:context>
    <inkml:brush xml:id="br0">
      <inkml:brushProperty name="width" value="0.05" units="cm"/>
      <inkml:brushProperty name="height" value="0.05" units="cm"/>
    </inkml:brush>
  </inkml:definitions>
  <inkml:trace contextRef="#ctx0" brushRef="#br0">54 0 4370,'0'0'3185,"0"0"-4881,0 0-33,0 0 1265,-53 27-561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5"/>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0 27 11509,'0'0'-1296,"0"0"127,0 0-592,0 0-15,0 0 543,0 0 112,0-27 97</inkml:trace>
  <inkml:trace contextRef="#ctx0" brushRef="#br0" timeOffset="2">0 26 4690,'-53'26'3458,"53"-26"-3426,0 0-16,0 0 0,0 0-16,0 0-208,0 0-305,0 0-607,0 0-689,0 0 304,0 0 577</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8"/>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1">1 1 10581,'0'0'240,"0"0"-192,0 0 384,0 0-128,0 0-224,0 0-112,0 0-1120,0 0-2626</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0"/>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1"/>
    </inkml:context>
    <inkml:brush xml:id="br0">
      <inkml:brushProperty name="width" value="0.05" units="cm"/>
      <inkml:brushProperty name="height" value="0.05" units="cm"/>
    </inkml:brush>
  </inkml:definitions>
  <inkml:trace contextRef="#ctx0" brushRef="#br0">54 0 4370,'0'0'3185,"0"0"-4881,0 0-33,0 0 1265,-53 27-561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1"/>
    </inkml:context>
    <inkml:brush xml:id="br0">
      <inkml:brushProperty name="width" value="0.05" units="cm"/>
      <inkml:brushProperty name="height" value="0.05" units="cm"/>
    </inkml:brush>
  </inkml:definitions>
  <inkml:trace contextRef="#ctx0" brushRef="#br0">54 0 4370,'0'0'3185,"0"0"-4881,0 0-33,0 0 1265,-53 27-561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5"/>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0 27 11509,'0'0'-1296,"0"0"127,0 0-592,0 0-15,0 0 543,0 0 112,0-27 97</inkml:trace>
  <inkml:trace contextRef="#ctx0" brushRef="#br0" timeOffset="2">0 26 4690,'-53'26'3458,"53"-26"-3426,0 0-16,0 0 0,0 0-16,0 0-208,0 0-305,0 0-607,0 0-689,0 0 304,0 0 577</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8"/>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1">1 1 10581,'0'0'240,"0"0"-192,0 0 384,0 0-128,0 0-224,0 0-112,0 0-1120,0 0-2626</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0"/>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1"/>
    </inkml:context>
    <inkml:brush xml:id="br0">
      <inkml:brushProperty name="width" value="0.05" units="cm"/>
      <inkml:brushProperty name="height" value="0.05" units="cm"/>
    </inkml:brush>
  </inkml:definitions>
  <inkml:trace contextRef="#ctx0" brushRef="#br0">54 0 4370,'0'0'3185,"0"0"-4881,0 0-33,0 0 1265,-53 27-561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5"/>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0 27 11509,'0'0'-1296,"0"0"127,0 0-592,0 0-15,0 0 543,0 0 112,0-27 97</inkml:trace>
  <inkml:trace contextRef="#ctx0" brushRef="#br0" timeOffset="2">0 26 4690,'-53'26'3458,"53"-26"-3426,0 0-16,0 0 0,0 0-16,0 0-208,0 0-305,0 0-607,0 0-689,0 0 304,0 0 577</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8"/>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1">1 1 10581,'0'0'240,"0"0"-192,0 0 384,0 0-128,0 0-224,0 0-112,0 0-1120,0 0-2626</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0"/>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1"/>
    </inkml:context>
    <inkml:brush xml:id="br0">
      <inkml:brushProperty name="width" value="0.05" units="cm"/>
      <inkml:brushProperty name="height" value="0.05" units="cm"/>
    </inkml:brush>
  </inkml:definitions>
  <inkml:trace contextRef="#ctx0" brushRef="#br0">54 0 4370,'0'0'3185,"0"0"-4881,0 0-33,0 0 1265,-53 27-561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5"/>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0 27 11509,'0'0'-1296,"0"0"127,0 0-592,0 0-15,0 0 543,0 0 112,0-27 97</inkml:trace>
  <inkml:trace contextRef="#ctx0" brushRef="#br0" timeOffset="2">0 26 4690,'-53'26'3458,"53"-26"-3426,0 0-16,0 0 0,0 0-16,0 0-208,0 0-305,0 0-607,0 0-689,0 0 304,0 0 577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86"/>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0 27 11509,'0'0'-1296,"0"0"127,0 0-592,0 0-15,0 0 543,0 0 112,0-27 97</inkml:trace>
  <inkml:trace contextRef="#ctx0" brushRef="#br0" timeOffset="2">0 26 4690,'-53'26'3458,"53"-26"-3426,0 0-16,0 0 0,0 0-16,0 0-208,0 0-305,0 0-607,0 0-689,0 0 304,0 0 577</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8"/>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1">1 1 10581,'0'0'240,"0"0"-192,0 0 384,0 0-128,0 0-224,0 0-112,0 0-1120,0 0-2626</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0"/>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71"/>
    </inkml:context>
    <inkml:brush xml:id="br0">
      <inkml:brushProperty name="width" value="0.05" units="cm"/>
      <inkml:brushProperty name="height" value="0.05" units="cm"/>
    </inkml:brush>
  </inkml:definitions>
  <inkml:trace contextRef="#ctx0" brushRef="#br0">54 0 4370,'0'0'3185,"0"0"-4881,0 0-33,0 0 1265,-53 27-561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89"/>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1">1 1 10581,'0'0'240,"0"0"-192,0 0 384,0 0-128,0 0-224,0 0-112,0 0-1120,0 0-2626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91"/>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92"/>
    </inkml:context>
    <inkml:brush xml:id="br0">
      <inkml:brushProperty name="width" value="0.05" units="cm"/>
      <inkml:brushProperty name="height" value="0.05" units="cm"/>
    </inkml:brush>
  </inkml:definitions>
  <inkml:trace contextRef="#ctx0" brushRef="#br0">54 0 4370,'0'0'3185,"0"0"-4881,0 0-33,0 0 1265,-53 27-561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30T06:52:32.465"/>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0 27 11509,'0'0'-1296,"0"0"127,0 0-592,0 0-15,0 0 543,0 0 112,0-27 97</inkml:trace>
  <inkml:trace contextRef="#ctx0" brushRef="#br0" timeOffset="2">0 26 4690,'-53'26'3458,"53"-26"-3426,0 0-16,0 0 0,0 0-16,0 0-208,0 0-305,0 0-607,0 0-689,0 0 304,0 0 577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6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22962-6EED-46DE-8DB4-5CFDF4A32BC4}" type="datetimeFigureOut">
              <a:rPr lang="en-GB" smtClean="0"/>
              <a:pPr/>
              <a:t>18/02/2019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689C0-720B-44B3-8CEA-EF718A1495C4}" type="slidenum">
              <a:rPr lang="en-GB" smtClean="0"/>
              <a:pPr/>
              <a:t>‹#›</a:t>
            </a:fld>
            <a:endParaRPr lang="en-GB"/>
          </a:p>
        </p:txBody>
      </p:sp>
    </p:spTree>
    <p:extLst>
      <p:ext uri="{BB962C8B-B14F-4D97-AF65-F5344CB8AC3E}">
        <p14:creationId xmlns="" xmlns:p14="http://schemas.microsoft.com/office/powerpoint/2010/main" val="241342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hyperphysics.phy-astr.gsu.edu/hbase/thermo/seclaw2.html"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hyperphysics.phy-astr.gsu.edu/hbase/thermo/seclaw.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8689C0-720B-44B3-8CEA-EF718A1495C4}"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B911FBE3-49EB-493E-B1C7-C610F14D9D6E}" type="slidenum">
              <a:rPr lang="en-US">
                <a:solidFill>
                  <a:srgbClr val="000000"/>
                </a:solidFill>
                <a:latin typeface="Times New Roman" panose="02020603050405020304" pitchFamily="18" charset="0"/>
              </a:rPr>
              <a:pPr algn="r"/>
              <a:t>126</a:t>
            </a:fld>
            <a:endParaRPr lang="en-US">
              <a:solidFill>
                <a:srgbClr val="000000"/>
              </a:solidFill>
              <a:latin typeface="Times New Roman" panose="02020603050405020304" pitchFamily="18"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2849272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63260B2B-0D65-4FC6-BBF6-970C71C72CD7}" type="slidenum">
              <a:rPr lang="en-US">
                <a:solidFill>
                  <a:srgbClr val="000000"/>
                </a:solidFill>
                <a:latin typeface="Times New Roman" panose="02020603050405020304" pitchFamily="18" charset="0"/>
              </a:rPr>
              <a:pPr algn="r"/>
              <a:t>127</a:t>
            </a:fld>
            <a:endParaRPr lang="en-US">
              <a:solidFill>
                <a:srgbClr val="000000"/>
              </a:solidFill>
              <a:latin typeface="Times New Roman" panose="02020603050405020304"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3120653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96AA937C-2D76-407D-A212-F7B38A28E743}" type="slidenum">
              <a:rPr lang="en-US">
                <a:solidFill>
                  <a:srgbClr val="000000"/>
                </a:solidFill>
                <a:latin typeface="Times New Roman" panose="02020603050405020304" pitchFamily="18" charset="0"/>
              </a:rPr>
              <a:pPr algn="r"/>
              <a:t>128</a:t>
            </a:fld>
            <a:endParaRPr lang="en-US">
              <a:solidFill>
                <a:srgbClr val="000000"/>
              </a:solidFill>
              <a:latin typeface="Times New Roman" panose="02020603050405020304"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2590202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E28DE78C-82A9-416C-8244-4D55200933EE}" type="slidenum">
              <a:rPr lang="en-US">
                <a:solidFill>
                  <a:srgbClr val="000000"/>
                </a:solidFill>
                <a:latin typeface="Times New Roman" panose="02020603050405020304" pitchFamily="18" charset="0"/>
              </a:rPr>
              <a:pPr algn="r"/>
              <a:t>129</a:t>
            </a:fld>
            <a:endParaRPr lang="en-US">
              <a:solidFill>
                <a:srgbClr val="000000"/>
              </a:solidFill>
              <a:latin typeface="Times New Roman" panose="02020603050405020304"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1619309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76D28E9E-8CF5-4A3A-9BC0-E90601A1DE26}" type="slidenum">
              <a:rPr lang="en-US">
                <a:solidFill>
                  <a:srgbClr val="000000"/>
                </a:solidFill>
                <a:latin typeface="Times New Roman" panose="02020603050405020304" pitchFamily="18" charset="0"/>
              </a:rPr>
              <a:pPr algn="r"/>
              <a:t>130</a:t>
            </a:fld>
            <a:endParaRPr lang="en-US">
              <a:solidFill>
                <a:srgbClr val="000000"/>
              </a:solidFill>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2540465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65FF6E37-A9A7-4887-8FD1-B103FFC3581A}" type="slidenum">
              <a:rPr lang="en-US">
                <a:solidFill>
                  <a:srgbClr val="000000"/>
                </a:solidFill>
                <a:latin typeface="Times New Roman" panose="02020603050405020304" pitchFamily="18" charset="0"/>
              </a:rPr>
              <a:pPr algn="r"/>
              <a:t>131</a:t>
            </a:fld>
            <a:endParaRPr lang="en-US">
              <a:solidFill>
                <a:srgbClr val="000000"/>
              </a:solidFill>
              <a:latin typeface="Times New Roman" panose="02020603050405020304" pitchFamily="18" charset="0"/>
            </a:endParaRPr>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mtClean="0"/>
              <a:t>Distributed generation is an outgrowth of back-up power generators. Many companies, hospitals, etc., have emergency power systems in case utility power should fail. Where reverse metering is allowed, these systems may drive power into the utility system. </a:t>
            </a:r>
          </a:p>
          <a:p>
            <a:r>
              <a:rPr lang="en-US" smtClean="0"/>
              <a:t>The West Coast power difficulties of the summer of 2001 has led to consideration of the utilities requesting emergency systems to be brought on line to drive the utility grid if power failure is imminent.</a:t>
            </a:r>
          </a:p>
          <a:p>
            <a:r>
              <a:rPr lang="en-US" smtClean="0"/>
              <a:t>The power system becomes more robust with so many providers, but there are difficulties in operating the distribution system without injury or death when the cutoff switches are working backwards.</a:t>
            </a:r>
          </a:p>
        </p:txBody>
      </p:sp>
    </p:spTree>
    <p:extLst>
      <p:ext uri="{BB962C8B-B14F-4D97-AF65-F5344CB8AC3E}">
        <p14:creationId xmlns="" xmlns:p14="http://schemas.microsoft.com/office/powerpoint/2010/main" val="2796793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6FFF4C6C-1561-45F7-BC1C-050E29B7A126}" type="slidenum">
              <a:rPr lang="en-US">
                <a:solidFill>
                  <a:srgbClr val="000000"/>
                </a:solidFill>
                <a:latin typeface="Times New Roman" panose="02020603050405020304" pitchFamily="18" charset="0"/>
              </a:rPr>
              <a:pPr algn="r"/>
              <a:t>132</a:t>
            </a:fld>
            <a:endParaRPr lang="en-US">
              <a:solidFill>
                <a:srgbClr val="000000"/>
              </a:solidFill>
              <a:latin typeface="Times New Roman" panose="02020603050405020304"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3831765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F71E44E8-1E00-4168-9F70-C908490D62CB}" type="slidenum">
              <a:rPr lang="en-US">
                <a:solidFill>
                  <a:srgbClr val="000000"/>
                </a:solidFill>
                <a:latin typeface="Times New Roman" panose="02020603050405020304" pitchFamily="18" charset="0"/>
              </a:rPr>
              <a:pPr algn="r"/>
              <a:t>133</a:t>
            </a:fld>
            <a:endParaRPr lang="en-US">
              <a:solidFill>
                <a:srgbClr val="000000"/>
              </a:solidFill>
              <a:latin typeface="Times New Roman" panose="02020603050405020304" pitchFamily="18"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887902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4667BDEF-323A-47B6-B6C5-D5D2DF66924C}" type="slidenum">
              <a:rPr lang="en-US">
                <a:solidFill>
                  <a:srgbClr val="000000"/>
                </a:solidFill>
                <a:latin typeface="Times New Roman" panose="02020603050405020304" pitchFamily="18" charset="0"/>
              </a:rPr>
              <a:pPr algn="r"/>
              <a:t>134</a:t>
            </a:fld>
            <a:endParaRPr lang="en-US">
              <a:solidFill>
                <a:srgbClr val="000000"/>
              </a:solidFill>
              <a:latin typeface="Times New Roman" panose="02020603050405020304" pitchFamily="18"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2273790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39635527-1E59-44A7-A004-CA9D437CEA9B}" type="slidenum">
              <a:rPr lang="en-US">
                <a:solidFill>
                  <a:srgbClr val="000000"/>
                </a:solidFill>
                <a:latin typeface="Times New Roman" panose="02020603050405020304" pitchFamily="18" charset="0"/>
              </a:rPr>
              <a:pPr algn="r"/>
              <a:t>135</a:t>
            </a:fld>
            <a:endParaRPr lang="en-US">
              <a:solidFill>
                <a:srgbClr val="000000"/>
              </a:solidFill>
              <a:latin typeface="Times New Roman" panose="02020603050405020304" pitchFamily="18"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131881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A8A776-2E77-47E6-8F4E-AC830B340383}" type="slidenum">
              <a:rPr lang="en-US">
                <a:solidFill>
                  <a:srgbClr val="000000"/>
                </a:solidFill>
              </a:rPr>
              <a:pPr/>
              <a:t>40</a:t>
            </a:fld>
            <a:endParaRPr lang="en-US">
              <a:solidFill>
                <a:srgbClr val="000000"/>
              </a:solidFill>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r>
              <a:rPr lang="en-US" smtClean="0"/>
              <a:t>How a fuel cell works: In the polymer electrolyte membrane (PEM) fuel cell, also known as a proton-exchange membrane cell, a catalyst in the anode separates hydrogen atoms into protons and electrons. The membrane in the center transports the protons to the cathode, leaving the electrons behind. The electrons flow through a circuit to the cathode, forming an electric current to do useful work. In the cathode, another catalyst helps the electrons, hydrogen nuclei and oxygen from the air recombine. When the input is pure hydrogen, the exhaust consists of water vapor. In fuel cells using hydrocarbon fuels the exhaust is water and carbon dioxide. Cornell's new research is aimed at finding lighter, cheaper and more efficient materials for the catalysts and membranes. </a:t>
            </a:r>
          </a:p>
        </p:txBody>
      </p:sp>
    </p:spTree>
    <p:extLst>
      <p:ext uri="{BB962C8B-B14F-4D97-AF65-F5344CB8AC3E}">
        <p14:creationId xmlns="" xmlns:p14="http://schemas.microsoft.com/office/powerpoint/2010/main" val="74554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14138CBD-00AA-44B6-A3DB-A6A86FF1DA92}" type="slidenum">
              <a:rPr lang="en-US">
                <a:solidFill>
                  <a:srgbClr val="000000"/>
                </a:solidFill>
                <a:latin typeface="Times New Roman" panose="02020603050405020304" pitchFamily="18" charset="0"/>
              </a:rPr>
              <a:pPr algn="r"/>
              <a:t>136</a:t>
            </a:fld>
            <a:endParaRPr lang="en-US">
              <a:solidFill>
                <a:srgbClr val="000000"/>
              </a:solidFill>
              <a:latin typeface="Times New Roman" panose="02020603050405020304"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1159595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2F160B40-FBAE-48A2-9E41-B4234118DD5A}" type="slidenum">
              <a:rPr lang="en-US">
                <a:solidFill>
                  <a:srgbClr val="000000"/>
                </a:solidFill>
                <a:latin typeface="Times New Roman" panose="02020603050405020304" pitchFamily="18" charset="0"/>
              </a:rPr>
              <a:pPr algn="r"/>
              <a:t>137</a:t>
            </a:fld>
            <a:endParaRPr lang="en-US">
              <a:solidFill>
                <a:srgbClr val="000000"/>
              </a:solidFill>
              <a:latin typeface="Times New Roman" panose="02020603050405020304"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2244234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4AE33A03-5263-4002-A117-00C1CD7EA1F8}" type="slidenum">
              <a:rPr lang="en-US">
                <a:solidFill>
                  <a:srgbClr val="000000"/>
                </a:solidFill>
                <a:latin typeface="Times New Roman" panose="02020603050405020304" pitchFamily="18" charset="0"/>
              </a:rPr>
              <a:pPr algn="r"/>
              <a:t>138</a:t>
            </a:fld>
            <a:endParaRPr lang="en-US">
              <a:solidFill>
                <a:srgbClr val="000000"/>
              </a:solidFill>
              <a:latin typeface="Times New Roman" panose="02020603050405020304"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3500143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426E90C4-BA89-41F7-B347-7A8621D2BD5F}" type="slidenum">
              <a:rPr lang="en-US">
                <a:solidFill>
                  <a:srgbClr val="000000"/>
                </a:solidFill>
                <a:latin typeface="Times New Roman" panose="02020603050405020304" pitchFamily="18" charset="0"/>
              </a:rPr>
              <a:pPr algn="r"/>
              <a:t>139</a:t>
            </a:fld>
            <a:endParaRPr lang="en-US">
              <a:solidFill>
                <a:srgbClr val="000000"/>
              </a:solidFill>
              <a:latin typeface="Times New Roman" panose="02020603050405020304" pitchFamily="18"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846371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F9FF0664-3AC2-4FEB-B8C5-3A8B17FC2196}" type="slidenum">
              <a:rPr lang="en-US">
                <a:solidFill>
                  <a:srgbClr val="000000"/>
                </a:solidFill>
                <a:latin typeface="Times New Roman" panose="02020603050405020304" pitchFamily="18" charset="0"/>
              </a:rPr>
              <a:pPr algn="r"/>
              <a:t>140</a:t>
            </a:fld>
            <a:endParaRPr lang="en-US">
              <a:solidFill>
                <a:srgbClr val="000000"/>
              </a:solidFill>
              <a:latin typeface="Times New Roman" panose="02020603050405020304"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4250827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DBCA1969-F0F3-40C3-8272-2FD7AAE070E6}" type="slidenum">
              <a:rPr lang="en-US">
                <a:solidFill>
                  <a:srgbClr val="000000"/>
                </a:solidFill>
                <a:latin typeface="Times New Roman" panose="02020603050405020304" pitchFamily="18" charset="0"/>
              </a:rPr>
              <a:pPr algn="r"/>
              <a:t>141</a:t>
            </a:fld>
            <a:endParaRPr lang="en-US">
              <a:solidFill>
                <a:srgbClr val="000000"/>
              </a:solidFill>
              <a:latin typeface="Times New Roman" panose="02020603050405020304"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3097147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CB20A27B-D039-4265-95D2-0C2AD1A2EF6C}" type="slidenum">
              <a:rPr lang="en-US">
                <a:solidFill>
                  <a:srgbClr val="000000"/>
                </a:solidFill>
                <a:latin typeface="Times New Roman" panose="02020603050405020304" pitchFamily="18" charset="0"/>
              </a:rPr>
              <a:pPr algn="r"/>
              <a:t>142</a:t>
            </a:fld>
            <a:endParaRPr lang="en-US">
              <a:solidFill>
                <a:srgbClr val="000000"/>
              </a:solidFill>
              <a:latin typeface="Times New Roman" panose="02020603050405020304"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795722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C6D0D577-D84B-4880-8AFE-B8385E0A86F7}" type="slidenum">
              <a:rPr lang="en-US">
                <a:solidFill>
                  <a:srgbClr val="000000"/>
                </a:solidFill>
                <a:latin typeface="Times New Roman" panose="02020603050405020304" pitchFamily="18" charset="0"/>
              </a:rPr>
              <a:pPr algn="r"/>
              <a:t>143</a:t>
            </a:fld>
            <a:endParaRPr lang="en-US">
              <a:solidFill>
                <a:srgbClr val="000000"/>
              </a:solidFill>
              <a:latin typeface="Times New Roman" panose="02020603050405020304"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2138052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357F4367-A8B9-4BB9-BDD1-3A054062DC99}" type="slidenum">
              <a:rPr lang="en-US">
                <a:solidFill>
                  <a:srgbClr val="000000"/>
                </a:solidFill>
                <a:latin typeface="Times New Roman" panose="02020603050405020304" pitchFamily="18" charset="0"/>
              </a:rPr>
              <a:pPr algn="r"/>
              <a:t>144</a:t>
            </a:fld>
            <a:endParaRPr lang="en-US">
              <a:solidFill>
                <a:srgbClr val="000000"/>
              </a:solidFill>
              <a:latin typeface="Times New Roman" panose="02020603050405020304"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1625236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A4BA6B64-769D-4F32-87B4-941C6D5EA43F}" type="slidenum">
              <a:rPr lang="en-US">
                <a:solidFill>
                  <a:srgbClr val="000000"/>
                </a:solidFill>
                <a:latin typeface="Times New Roman" panose="02020603050405020304" pitchFamily="18" charset="0"/>
              </a:rPr>
              <a:pPr algn="r"/>
              <a:t>145</a:t>
            </a:fld>
            <a:endParaRPr lang="en-US">
              <a:solidFill>
                <a:srgbClr val="000000"/>
              </a:solidFill>
              <a:latin typeface="Times New Roman" panose="02020603050405020304"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3665481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ADAAD9-8F81-4236-90B4-737F21BB35C2}" type="slidenum">
              <a:rPr lang="en-US">
                <a:solidFill>
                  <a:srgbClr val="000000"/>
                </a:solidFill>
              </a:rPr>
              <a:pPr/>
              <a:t>42</a:t>
            </a:fld>
            <a:endParaRPr lang="en-US">
              <a:solidFill>
                <a:srgbClr val="000000"/>
              </a:solidFill>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US" i="1" smtClean="0"/>
              <a:t>Tomorrow</a:t>
            </a:r>
            <a:r>
              <a:rPr lang="en-US" smtClean="0"/>
              <a:t>, hydrogen's use as a fuel for fuel cells will grow dramatically-for transportation, stationary and portable applications. (PlugPower 5-kW fuel cell (large cell), H2ECOnomy 25-W fuel cell (small silver cell), and Avista Labs 30-W fuel cell).</a:t>
            </a:r>
          </a:p>
        </p:txBody>
      </p:sp>
    </p:spTree>
    <p:extLst>
      <p:ext uri="{BB962C8B-B14F-4D97-AF65-F5344CB8AC3E}">
        <p14:creationId xmlns="" xmlns:p14="http://schemas.microsoft.com/office/powerpoint/2010/main" val="408555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66355D25-F37B-4687-8BDF-67BC86C3BD93}" type="slidenum">
              <a:rPr lang="en-US">
                <a:solidFill>
                  <a:srgbClr val="000000"/>
                </a:solidFill>
                <a:latin typeface="Times New Roman" panose="02020603050405020304" pitchFamily="18" charset="0"/>
              </a:rPr>
              <a:pPr algn="r"/>
              <a:t>146</a:t>
            </a:fld>
            <a:endParaRPr lang="en-US">
              <a:solidFill>
                <a:srgbClr val="000000"/>
              </a:solidFill>
              <a:latin typeface="Times New Roman" panose="02020603050405020304"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3953858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AF0613A2-C160-4291-A3F3-3A5786047BA9}" type="slidenum">
              <a:rPr lang="en-US">
                <a:solidFill>
                  <a:srgbClr val="000000"/>
                </a:solidFill>
                <a:latin typeface="Times New Roman" panose="02020603050405020304" pitchFamily="18" charset="0"/>
              </a:rPr>
              <a:pPr algn="r"/>
              <a:t>147</a:t>
            </a:fld>
            <a:endParaRPr lang="en-US">
              <a:solidFill>
                <a:srgbClr val="000000"/>
              </a:solidFill>
              <a:latin typeface="Times New Roman" panose="02020603050405020304"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2174765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98F67800-2800-424A-9B66-FD11B9EEFDF6}" type="slidenum">
              <a:rPr lang="en-US">
                <a:solidFill>
                  <a:srgbClr val="000000"/>
                </a:solidFill>
                <a:latin typeface="Times New Roman" panose="02020603050405020304" pitchFamily="18" charset="0"/>
              </a:rPr>
              <a:pPr algn="r"/>
              <a:t>148</a:t>
            </a:fld>
            <a:endParaRPr lang="en-US">
              <a:solidFill>
                <a:srgbClr val="000000"/>
              </a:solidFill>
              <a:latin typeface="Times New Roman" panose="02020603050405020304" pitchFamily="18"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3927003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83D47802-6568-4286-8114-E35989C3A869}" type="slidenum">
              <a:rPr lang="en-US">
                <a:solidFill>
                  <a:srgbClr val="000000"/>
                </a:solidFill>
                <a:latin typeface="Times New Roman" panose="02020603050405020304" pitchFamily="18" charset="0"/>
              </a:rPr>
              <a:pPr algn="r"/>
              <a:t>149</a:t>
            </a:fld>
            <a:endParaRPr lang="en-US">
              <a:solidFill>
                <a:srgbClr val="000000"/>
              </a:solidFill>
              <a:latin typeface="Times New Roman" panose="02020603050405020304"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1402547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500823-6549-4DDC-A7D9-DFAE1C111B71}" type="slidenum">
              <a:rPr lang="en-US">
                <a:solidFill>
                  <a:srgbClr val="000000"/>
                </a:solidFill>
              </a:rPr>
              <a:pPr/>
              <a:t>44</a:t>
            </a:fld>
            <a:endParaRPr lang="en-US">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smtClean="0"/>
              <a:t>Maybe you are surprised by how close these three technologies are. This exercise points out the importance of considering the whole system, not just the car. We could even go a step further and ask what the efficiency of producing gasoline, methanol or coal is. </a:t>
            </a:r>
          </a:p>
          <a:p>
            <a:pPr eaLnBrk="1" hangingPunct="1"/>
            <a:r>
              <a:rPr lang="en-US" smtClean="0"/>
              <a:t>Efficiency is not the only consideration, however. People will not drive a car just because it is the most efficient if it makes them change their behavior. They are concerned about many other issues as well. They want to know: </a:t>
            </a:r>
          </a:p>
          <a:p>
            <a:pPr eaLnBrk="1" hangingPunct="1"/>
            <a:r>
              <a:rPr lang="en-US" smtClean="0"/>
              <a:t>Is the car quick and easy to refuel? </a:t>
            </a:r>
          </a:p>
          <a:p>
            <a:pPr eaLnBrk="1" hangingPunct="1"/>
            <a:r>
              <a:rPr lang="en-US" smtClean="0"/>
              <a:t>Can it travel a good distance before refueling? </a:t>
            </a:r>
          </a:p>
          <a:p>
            <a:pPr eaLnBrk="1" hangingPunct="1"/>
            <a:r>
              <a:rPr lang="en-US" smtClean="0"/>
              <a:t>Is it as fast as the other cars on the road? </a:t>
            </a:r>
          </a:p>
          <a:p>
            <a:pPr eaLnBrk="1" hangingPunct="1"/>
            <a:r>
              <a:rPr lang="en-US" smtClean="0"/>
              <a:t>How much pollution does it produce? </a:t>
            </a:r>
          </a:p>
          <a:p>
            <a:pPr eaLnBrk="1" hangingPunct="1"/>
            <a:r>
              <a:rPr lang="en-US" smtClean="0"/>
              <a:t>This list, of course, goes on and on. In the end, the technology that dominates will be a compromise between efficiency and practicality. </a:t>
            </a:r>
          </a:p>
        </p:txBody>
      </p:sp>
    </p:spTree>
    <p:extLst>
      <p:ext uri="{BB962C8B-B14F-4D97-AF65-F5344CB8AC3E}">
        <p14:creationId xmlns="" xmlns:p14="http://schemas.microsoft.com/office/powerpoint/2010/main" val="1681705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E7932F-0835-4393-BE53-1D0FDDA5B0C9}" type="slidenum">
              <a:rPr lang="en-US">
                <a:solidFill>
                  <a:srgbClr val="000000"/>
                </a:solidFill>
              </a:rPr>
              <a:pPr/>
              <a:t>48</a:t>
            </a:fld>
            <a:endParaRPr lang="en-US">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smtClean="0"/>
              <a:t>Hydrogen and oxygen can be combined in a fuel cell to produce electrical energy. A fuel cell uses a chemical reaction to provide an external voltage, as does a battery, but differs from a battery in that the fuel is continually supplied in the form of hydrogen and oxygen gas. It can produce electrical energy at a higher efficiency than just burning the hydrogen to produce heat to drive a generator because it is not subject to the </a:t>
            </a:r>
            <a:r>
              <a:rPr lang="en-US" smtClean="0">
                <a:hlinkClick r:id="rId3"/>
              </a:rPr>
              <a:t>thermal bottleneck</a:t>
            </a:r>
            <a:r>
              <a:rPr lang="en-US" smtClean="0"/>
              <a:t> from the </a:t>
            </a:r>
            <a:r>
              <a:rPr lang="en-US" smtClean="0">
                <a:hlinkClick r:id="rId4"/>
              </a:rPr>
              <a:t>second law of thermodynamics</a:t>
            </a:r>
            <a:r>
              <a:rPr lang="en-US" smtClean="0"/>
              <a:t>. It's only product is water, so it is pollution-free. All these features have led to periodic great excitement about its potential, but we are still in the process of developing that potential as a pollution-free, efficient energy source (see Kartha and Grimes).</a:t>
            </a:r>
          </a:p>
        </p:txBody>
      </p:sp>
    </p:spTree>
    <p:extLst>
      <p:ext uri="{BB962C8B-B14F-4D97-AF65-F5344CB8AC3E}">
        <p14:creationId xmlns="" xmlns:p14="http://schemas.microsoft.com/office/powerpoint/2010/main" val="3315519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508422-C0CF-42AB-8B20-DF1AFF24D68F}" type="slidenum">
              <a:rPr lang="en-US">
                <a:solidFill>
                  <a:srgbClr val="000000"/>
                </a:solidFill>
              </a:rPr>
              <a:pPr/>
              <a:t>49</a:t>
            </a:fld>
            <a:endParaRPr lang="en-US">
              <a:solidFill>
                <a:srgbClr val="000000"/>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b="1" smtClean="0"/>
              <a:t>Figure 5.</a:t>
            </a:r>
            <a:r>
              <a:rPr lang="en-US" smtClean="0"/>
              <a:t> In a proton−exchange−membrane fuel cell, hydrogen and oxygen react electrochemically. At the anode, hydrogen molecules dissociate, the atoms are ionized, and electrons are directed to an external circuit; protons are handed off to the ion−exchange membrane and pass through to the cathode. There, oxygen combines with protons from the ion−exchange membrane and electrons from the external circuit to form water or steam. The energy conversion efficiency of the process can be 60% or higher.</a:t>
            </a:r>
          </a:p>
        </p:txBody>
      </p:sp>
    </p:spTree>
    <p:extLst>
      <p:ext uri="{BB962C8B-B14F-4D97-AF65-F5344CB8AC3E}">
        <p14:creationId xmlns="" xmlns:p14="http://schemas.microsoft.com/office/powerpoint/2010/main" val="2265412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E9B6D66A-764A-4148-98EA-895CC10C67C4}" type="slidenum">
              <a:rPr lang="en-US">
                <a:solidFill>
                  <a:srgbClr val="000000"/>
                </a:solidFill>
                <a:latin typeface="Times New Roman" panose="02020603050405020304" pitchFamily="18" charset="0"/>
              </a:rPr>
              <a:pPr algn="r"/>
              <a:t>123</a:t>
            </a:fld>
            <a:endParaRPr lang="en-US">
              <a:solidFill>
                <a:srgbClr val="000000"/>
              </a:solidFill>
              <a:latin typeface="Times New Roman" panose="02020603050405020304" pitchFamily="18"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1840849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2B941197-4E18-4054-89F3-05A5C6981C34}" type="slidenum">
              <a:rPr lang="en-US">
                <a:solidFill>
                  <a:srgbClr val="000000"/>
                </a:solidFill>
                <a:latin typeface="Times New Roman" panose="02020603050405020304" pitchFamily="18" charset="0"/>
              </a:rPr>
              <a:pPr algn="r"/>
              <a:t>124</a:t>
            </a:fld>
            <a:endParaRPr lang="en-US">
              <a:solidFill>
                <a:srgbClr val="000000"/>
              </a:solidFill>
              <a:latin typeface="Times New Roman" panose="02020603050405020304" pitchFamily="18"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1849296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lgn="ctr" defTabSz="912813">
              <a:defRPr sz="1200">
                <a:solidFill>
                  <a:schemeClr val="tx1"/>
                </a:solidFill>
                <a:latin typeface="Arial" panose="020B0604020202020204" pitchFamily="34" charset="0"/>
              </a:defRPr>
            </a:lvl1pPr>
            <a:lvl2pPr marL="742950" indent="-285750" algn="ctr" defTabSz="912813">
              <a:defRPr sz="1200">
                <a:solidFill>
                  <a:schemeClr val="tx1"/>
                </a:solidFill>
                <a:latin typeface="Arial" panose="020B0604020202020204" pitchFamily="34" charset="0"/>
              </a:defRPr>
            </a:lvl2pPr>
            <a:lvl3pPr marL="1143000" indent="-228600" algn="ctr" defTabSz="912813">
              <a:defRPr sz="1200">
                <a:solidFill>
                  <a:schemeClr val="tx1"/>
                </a:solidFill>
                <a:latin typeface="Arial" panose="020B0604020202020204" pitchFamily="34" charset="0"/>
              </a:defRPr>
            </a:lvl3pPr>
            <a:lvl4pPr marL="1600200" indent="-228600" algn="ctr" defTabSz="912813">
              <a:defRPr sz="1200">
                <a:solidFill>
                  <a:schemeClr val="tx1"/>
                </a:solidFill>
                <a:latin typeface="Arial" panose="020B0604020202020204" pitchFamily="34" charset="0"/>
              </a:defRPr>
            </a:lvl4pPr>
            <a:lvl5pPr marL="2057400" indent="-228600" algn="ctr" defTabSz="912813">
              <a:defRPr sz="12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sz="1200">
                <a:solidFill>
                  <a:schemeClr val="tx1"/>
                </a:solidFill>
                <a:latin typeface="Arial" panose="020B0604020202020204" pitchFamily="34" charset="0"/>
              </a:defRPr>
            </a:lvl9pPr>
          </a:lstStyle>
          <a:p>
            <a:pPr algn="r"/>
            <a:fld id="{B273DC69-4B82-4142-83EB-EA206320D825}" type="slidenum">
              <a:rPr lang="en-US">
                <a:solidFill>
                  <a:srgbClr val="000000"/>
                </a:solidFill>
                <a:latin typeface="Times New Roman" panose="02020603050405020304" pitchFamily="18" charset="0"/>
              </a:rPr>
              <a:pPr algn="r"/>
              <a:t>125</a:t>
            </a:fld>
            <a:endParaRPr lang="en-US">
              <a:solidFill>
                <a:srgbClr val="000000"/>
              </a:solidFill>
              <a:latin typeface="Times New Roman" panose="02020603050405020304"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 xmlns:p14="http://schemas.microsoft.com/office/powerpoint/2010/main" val="2887416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4.png"/><Relationship Id="rId1" Type="http://schemas.openxmlformats.org/officeDocument/2006/relationships/slideMaster" Target="../slideMasters/slideMaster118.xml"/><Relationship Id="rId6" Type="http://schemas.openxmlformats.org/officeDocument/2006/relationships/image" Target="../media/image6.emf"/><Relationship Id="rId5" Type="http://schemas.openxmlformats.org/officeDocument/2006/relationships/customXml" Target="../ink/ink2.xml"/><Relationship Id="rId10" Type="http://schemas.openxmlformats.org/officeDocument/2006/relationships/image" Target="../media/image8.emf"/><Relationship Id="rId4" Type="http://schemas.openxmlformats.org/officeDocument/2006/relationships/image" Target="../media/image5.emf"/><Relationship Id="rId9" Type="http://schemas.openxmlformats.org/officeDocument/2006/relationships/customXml" Target="../ink/ink4.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image" Target="../media/image4.png"/><Relationship Id="rId1" Type="http://schemas.openxmlformats.org/officeDocument/2006/relationships/slideMaster" Target="../slideMasters/slideMaster119.xml"/><Relationship Id="rId6" Type="http://schemas.openxmlformats.org/officeDocument/2006/relationships/image" Target="../media/image6.emf"/><Relationship Id="rId5" Type="http://schemas.openxmlformats.org/officeDocument/2006/relationships/customXml" Target="../ink/ink6.xml"/><Relationship Id="rId10" Type="http://schemas.openxmlformats.org/officeDocument/2006/relationships/image" Target="../media/image8.emf"/><Relationship Id="rId4" Type="http://schemas.openxmlformats.org/officeDocument/2006/relationships/image" Target="../media/image5.emf"/><Relationship Id="rId9" Type="http://schemas.openxmlformats.org/officeDocument/2006/relationships/customXml" Target="../ink/ink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image" Target="../media/image4.png"/><Relationship Id="rId1" Type="http://schemas.openxmlformats.org/officeDocument/2006/relationships/slideMaster" Target="../slideMasters/slideMaster120.xml"/><Relationship Id="rId6" Type="http://schemas.openxmlformats.org/officeDocument/2006/relationships/image" Target="../media/image6.emf"/><Relationship Id="rId5" Type="http://schemas.openxmlformats.org/officeDocument/2006/relationships/customXml" Target="../ink/ink10.xml"/><Relationship Id="rId10" Type="http://schemas.openxmlformats.org/officeDocument/2006/relationships/image" Target="../media/image8.emf"/><Relationship Id="rId4" Type="http://schemas.openxmlformats.org/officeDocument/2006/relationships/image" Target="../media/image5.emf"/><Relationship Id="rId9" Type="http://schemas.openxmlformats.org/officeDocument/2006/relationships/customXml" Target="../ink/ink12.xm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image" Target="../media/image4.png"/><Relationship Id="rId1" Type="http://schemas.openxmlformats.org/officeDocument/2006/relationships/slideMaster" Target="../slideMasters/slideMaster121.xml"/><Relationship Id="rId6" Type="http://schemas.openxmlformats.org/officeDocument/2006/relationships/image" Target="../media/image6.emf"/><Relationship Id="rId5" Type="http://schemas.openxmlformats.org/officeDocument/2006/relationships/customXml" Target="../ink/ink14.xml"/><Relationship Id="rId10" Type="http://schemas.openxmlformats.org/officeDocument/2006/relationships/image" Target="../media/image8.emf"/><Relationship Id="rId4" Type="http://schemas.openxmlformats.org/officeDocument/2006/relationships/image" Target="../media/image5.emf"/><Relationship Id="rId9" Type="http://schemas.openxmlformats.org/officeDocument/2006/relationships/customXml" Target="../ink/ink16.xm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ustomXml" Target="../ink/ink17.xml"/><Relationship Id="rId7" Type="http://schemas.openxmlformats.org/officeDocument/2006/relationships/customXml" Target="../ink/ink19.xml"/><Relationship Id="rId2" Type="http://schemas.openxmlformats.org/officeDocument/2006/relationships/image" Target="../media/image4.png"/><Relationship Id="rId1" Type="http://schemas.openxmlformats.org/officeDocument/2006/relationships/slideMaster" Target="../slideMasters/slideMaster122.xml"/><Relationship Id="rId6" Type="http://schemas.openxmlformats.org/officeDocument/2006/relationships/image" Target="../media/image6.emf"/><Relationship Id="rId5" Type="http://schemas.openxmlformats.org/officeDocument/2006/relationships/customXml" Target="../ink/ink18.xml"/><Relationship Id="rId10" Type="http://schemas.openxmlformats.org/officeDocument/2006/relationships/image" Target="../media/image8.emf"/><Relationship Id="rId4" Type="http://schemas.openxmlformats.org/officeDocument/2006/relationships/image" Target="../media/image5.emf"/><Relationship Id="rId9" Type="http://schemas.openxmlformats.org/officeDocument/2006/relationships/customXml" Target="../ink/ink20.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ustomXml" Target="../ink/ink21.xml"/><Relationship Id="rId7" Type="http://schemas.openxmlformats.org/officeDocument/2006/relationships/customXml" Target="../ink/ink23.xml"/><Relationship Id="rId2" Type="http://schemas.openxmlformats.org/officeDocument/2006/relationships/image" Target="../media/image4.png"/><Relationship Id="rId1" Type="http://schemas.openxmlformats.org/officeDocument/2006/relationships/slideMaster" Target="../slideMasters/slideMaster123.xml"/><Relationship Id="rId6" Type="http://schemas.openxmlformats.org/officeDocument/2006/relationships/image" Target="../media/image6.emf"/><Relationship Id="rId5" Type="http://schemas.openxmlformats.org/officeDocument/2006/relationships/customXml" Target="../ink/ink22.xml"/><Relationship Id="rId10" Type="http://schemas.openxmlformats.org/officeDocument/2006/relationships/image" Target="../media/image8.emf"/><Relationship Id="rId4" Type="http://schemas.openxmlformats.org/officeDocument/2006/relationships/image" Target="../media/image5.emf"/><Relationship Id="rId9" Type="http://schemas.openxmlformats.org/officeDocument/2006/relationships/customXml" Target="../ink/ink24.xml"/></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ustomXml" Target="../ink/ink25.xml"/><Relationship Id="rId7" Type="http://schemas.openxmlformats.org/officeDocument/2006/relationships/customXml" Target="../ink/ink27.xml"/><Relationship Id="rId2" Type="http://schemas.openxmlformats.org/officeDocument/2006/relationships/image" Target="../media/image4.png"/><Relationship Id="rId1" Type="http://schemas.openxmlformats.org/officeDocument/2006/relationships/slideMaster" Target="../slideMasters/slideMaster124.xml"/><Relationship Id="rId6" Type="http://schemas.openxmlformats.org/officeDocument/2006/relationships/image" Target="../media/image6.emf"/><Relationship Id="rId5" Type="http://schemas.openxmlformats.org/officeDocument/2006/relationships/customXml" Target="../ink/ink26.xml"/><Relationship Id="rId10" Type="http://schemas.openxmlformats.org/officeDocument/2006/relationships/image" Target="../media/image8.emf"/><Relationship Id="rId4" Type="http://schemas.openxmlformats.org/officeDocument/2006/relationships/image" Target="../media/image5.emf"/><Relationship Id="rId9" Type="http://schemas.openxmlformats.org/officeDocument/2006/relationships/customXml" Target="../ink/ink28.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ustomXml" Target="../ink/ink29.xml"/><Relationship Id="rId7" Type="http://schemas.openxmlformats.org/officeDocument/2006/relationships/customXml" Target="../ink/ink31.xml"/><Relationship Id="rId2" Type="http://schemas.openxmlformats.org/officeDocument/2006/relationships/image" Target="../media/image4.png"/><Relationship Id="rId1" Type="http://schemas.openxmlformats.org/officeDocument/2006/relationships/slideMaster" Target="../slideMasters/slideMaster125.xml"/><Relationship Id="rId6" Type="http://schemas.openxmlformats.org/officeDocument/2006/relationships/image" Target="../media/image6.emf"/><Relationship Id="rId5" Type="http://schemas.openxmlformats.org/officeDocument/2006/relationships/customXml" Target="../ink/ink30.xml"/><Relationship Id="rId10" Type="http://schemas.openxmlformats.org/officeDocument/2006/relationships/image" Target="../media/image8.emf"/><Relationship Id="rId4" Type="http://schemas.openxmlformats.org/officeDocument/2006/relationships/image" Target="../media/image5.emf"/><Relationship Id="rId9" Type="http://schemas.openxmlformats.org/officeDocument/2006/relationships/customXml" Target="../ink/ink32.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ustomXml" Target="../ink/ink33.xml"/><Relationship Id="rId7" Type="http://schemas.openxmlformats.org/officeDocument/2006/relationships/customXml" Target="../ink/ink35.xml"/><Relationship Id="rId2" Type="http://schemas.openxmlformats.org/officeDocument/2006/relationships/image" Target="../media/image4.png"/><Relationship Id="rId1" Type="http://schemas.openxmlformats.org/officeDocument/2006/relationships/slideMaster" Target="../slideMasters/slideMaster126.xml"/><Relationship Id="rId6" Type="http://schemas.openxmlformats.org/officeDocument/2006/relationships/image" Target="../media/image6.emf"/><Relationship Id="rId5" Type="http://schemas.openxmlformats.org/officeDocument/2006/relationships/customXml" Target="../ink/ink34.xml"/><Relationship Id="rId10" Type="http://schemas.openxmlformats.org/officeDocument/2006/relationships/image" Target="../media/image8.emf"/><Relationship Id="rId4" Type="http://schemas.openxmlformats.org/officeDocument/2006/relationships/image" Target="../media/image5.emf"/><Relationship Id="rId9" Type="http://schemas.openxmlformats.org/officeDocument/2006/relationships/customXml" Target="../ink/ink36.xml"/></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ustomXml" Target="../ink/ink37.xml"/><Relationship Id="rId7" Type="http://schemas.openxmlformats.org/officeDocument/2006/relationships/customXml" Target="../ink/ink39.xml"/><Relationship Id="rId2" Type="http://schemas.openxmlformats.org/officeDocument/2006/relationships/image" Target="../media/image4.png"/><Relationship Id="rId1" Type="http://schemas.openxmlformats.org/officeDocument/2006/relationships/slideMaster" Target="../slideMasters/slideMaster127.xml"/><Relationship Id="rId6" Type="http://schemas.openxmlformats.org/officeDocument/2006/relationships/image" Target="../media/image6.emf"/><Relationship Id="rId5" Type="http://schemas.openxmlformats.org/officeDocument/2006/relationships/customXml" Target="../ink/ink38.xml"/><Relationship Id="rId10" Type="http://schemas.openxmlformats.org/officeDocument/2006/relationships/image" Target="../media/image8.emf"/><Relationship Id="rId4" Type="http://schemas.openxmlformats.org/officeDocument/2006/relationships/image" Target="../media/image5.emf"/><Relationship Id="rId9" Type="http://schemas.openxmlformats.org/officeDocument/2006/relationships/customXml" Target="../ink/ink40.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ustomXml" Target="../ink/ink41.xml"/><Relationship Id="rId7" Type="http://schemas.openxmlformats.org/officeDocument/2006/relationships/customXml" Target="../ink/ink43.xml"/><Relationship Id="rId2" Type="http://schemas.openxmlformats.org/officeDocument/2006/relationships/image" Target="../media/image4.png"/><Relationship Id="rId1" Type="http://schemas.openxmlformats.org/officeDocument/2006/relationships/slideMaster" Target="../slideMasters/slideMaster128.xml"/><Relationship Id="rId6" Type="http://schemas.openxmlformats.org/officeDocument/2006/relationships/image" Target="../media/image6.emf"/><Relationship Id="rId5" Type="http://schemas.openxmlformats.org/officeDocument/2006/relationships/customXml" Target="../ink/ink42.xml"/><Relationship Id="rId10" Type="http://schemas.openxmlformats.org/officeDocument/2006/relationships/image" Target="../media/image8.emf"/><Relationship Id="rId4" Type="http://schemas.openxmlformats.org/officeDocument/2006/relationships/image" Target="../media/image5.emf"/><Relationship Id="rId9" Type="http://schemas.openxmlformats.org/officeDocument/2006/relationships/customXml" Target="../ink/ink44.xml"/></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ustomXml" Target="../ink/ink45.xml"/><Relationship Id="rId7" Type="http://schemas.openxmlformats.org/officeDocument/2006/relationships/customXml" Target="../ink/ink47.xml"/><Relationship Id="rId2" Type="http://schemas.openxmlformats.org/officeDocument/2006/relationships/image" Target="../media/image4.png"/><Relationship Id="rId1" Type="http://schemas.openxmlformats.org/officeDocument/2006/relationships/slideMaster" Target="../slideMasters/slideMaster129.xml"/><Relationship Id="rId6" Type="http://schemas.openxmlformats.org/officeDocument/2006/relationships/image" Target="../media/image6.emf"/><Relationship Id="rId5" Type="http://schemas.openxmlformats.org/officeDocument/2006/relationships/customXml" Target="../ink/ink46.xml"/><Relationship Id="rId10" Type="http://schemas.openxmlformats.org/officeDocument/2006/relationships/image" Target="../media/image8.emf"/><Relationship Id="rId4" Type="http://schemas.openxmlformats.org/officeDocument/2006/relationships/image" Target="../media/image5.emf"/><Relationship Id="rId9" Type="http://schemas.openxmlformats.org/officeDocument/2006/relationships/customXml" Target="../ink/ink4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customXml" Target="../ink/ink49.xml"/><Relationship Id="rId7" Type="http://schemas.openxmlformats.org/officeDocument/2006/relationships/customXml" Target="../ink/ink51.xml"/><Relationship Id="rId2" Type="http://schemas.openxmlformats.org/officeDocument/2006/relationships/image" Target="../media/image4.png"/><Relationship Id="rId1" Type="http://schemas.openxmlformats.org/officeDocument/2006/relationships/slideMaster" Target="../slideMasters/slideMaster130.xml"/><Relationship Id="rId6" Type="http://schemas.openxmlformats.org/officeDocument/2006/relationships/image" Target="../media/image6.emf"/><Relationship Id="rId5" Type="http://schemas.openxmlformats.org/officeDocument/2006/relationships/customXml" Target="../ink/ink50.xml"/><Relationship Id="rId10" Type="http://schemas.openxmlformats.org/officeDocument/2006/relationships/image" Target="../media/image8.emf"/><Relationship Id="rId4" Type="http://schemas.openxmlformats.org/officeDocument/2006/relationships/image" Target="../media/image5.emf"/><Relationship Id="rId9" Type="http://schemas.openxmlformats.org/officeDocument/2006/relationships/customXml" Target="../ink/ink5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4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6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6CC41-FD68-40C8-8CE6-B9B67DC9735F}" type="datetime1">
              <a:rPr lang="en-US" smtClean="0"/>
              <a:t>2/18/2019</a:t>
            </a:fld>
            <a:endParaRPr lang="en-US"/>
          </a:p>
        </p:txBody>
      </p:sp>
      <p:sp>
        <p:nvSpPr>
          <p:cNvPr id="5" name="Footer Placeholder 4"/>
          <p:cNvSpPr>
            <a:spLocks noGrp="1"/>
          </p:cNvSpPr>
          <p:nvPr>
            <p:ph type="ftr" sz="quarter" idx="11"/>
          </p:nvPr>
        </p:nvSpPr>
        <p:spPr/>
        <p:txBody>
          <a:bodyPr/>
          <a:lstStyle/>
          <a:p>
            <a:r>
              <a:rPr lang="en-US" smtClean="0"/>
              <a:t>Department of EEE/BSA CRESCENT IS&amp; T        </a:t>
            </a:r>
            <a:endParaRPr lang="en-US"/>
          </a:p>
        </p:txBody>
      </p:sp>
      <p:sp>
        <p:nvSpPr>
          <p:cNvPr id="6" name="Slide Number Placeholder 5"/>
          <p:cNvSpPr>
            <a:spLocks noGrp="1"/>
          </p:cNvSpPr>
          <p:nvPr>
            <p:ph type="sldNum" sz="quarter" idx="12"/>
          </p:nvPr>
        </p:nvSpPr>
        <p:spPr/>
        <p:txBody>
          <a:bodyPr/>
          <a:lstStyle/>
          <a:p>
            <a:fld id="{55E65CE0-4239-44F2-859D-E1F693F849CF}" type="slidenum">
              <a:rPr lang="en-US" smtClean="0"/>
              <a:pPr/>
              <a:t>‹#›</a:t>
            </a:fld>
            <a:endParaRPr lang="en-US"/>
          </a:p>
        </p:txBody>
      </p:sp>
    </p:spTree>
    <p:extLst>
      <p:ext uri="{BB962C8B-B14F-4D97-AF65-F5344CB8AC3E}">
        <p14:creationId xmlns="" xmlns:p14="http://schemas.microsoft.com/office/powerpoint/2010/main" val="3059599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CF171-3476-4D2D-A22E-1D6D0063C931}" type="datetime1">
              <a:rPr lang="en-US" smtClean="0"/>
              <a:t>2/18/2019</a:t>
            </a:fld>
            <a:endParaRPr lang="en-US"/>
          </a:p>
        </p:txBody>
      </p:sp>
      <p:sp>
        <p:nvSpPr>
          <p:cNvPr id="5" name="Footer Placeholder 4"/>
          <p:cNvSpPr>
            <a:spLocks noGrp="1"/>
          </p:cNvSpPr>
          <p:nvPr>
            <p:ph type="ftr" sz="quarter" idx="11"/>
          </p:nvPr>
        </p:nvSpPr>
        <p:spPr/>
        <p:txBody>
          <a:bodyPr/>
          <a:lstStyle/>
          <a:p>
            <a:r>
              <a:rPr lang="en-US" smtClean="0"/>
              <a:t>Department of EEE/BSA CRESCENT IS&amp; T        </a:t>
            </a:r>
            <a:endParaRPr lang="en-US"/>
          </a:p>
        </p:txBody>
      </p:sp>
      <p:sp>
        <p:nvSpPr>
          <p:cNvPr id="6" name="Slide Number Placeholder 5"/>
          <p:cNvSpPr>
            <a:spLocks noGrp="1"/>
          </p:cNvSpPr>
          <p:nvPr>
            <p:ph type="sldNum" sz="quarter" idx="12"/>
          </p:nvPr>
        </p:nvSpPr>
        <p:spPr/>
        <p:txBody>
          <a:bodyPr/>
          <a:lstStyle/>
          <a:p>
            <a:fld id="{55E65CE0-4239-44F2-859D-E1F693F849CF}" type="slidenum">
              <a:rPr lang="en-US" smtClean="0"/>
              <a:pPr/>
              <a:t>‹#›</a:t>
            </a:fld>
            <a:endParaRPr lang="en-US"/>
          </a:p>
        </p:txBody>
      </p:sp>
    </p:spTree>
    <p:extLst>
      <p:ext uri="{BB962C8B-B14F-4D97-AF65-F5344CB8AC3E}">
        <p14:creationId xmlns="" xmlns:p14="http://schemas.microsoft.com/office/powerpoint/2010/main" val="32843457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6C6F4575-7921-42BD-BB18-DF54D5B21E6B}"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7737615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 xmlns:a14="http://schemas.microsoft.com/office/drawing/2010/main" val="0"/>
              </a:ext>
            </a:extLst>
          </a:blip>
          <a:srcRect/>
          <a:stretch>
            <a:fillRect/>
          </a:stretch>
        </p:blipFill>
        <p:spPr bwMode="auto">
          <a:xfrm>
            <a:off x="609600" y="1676401"/>
            <a:ext cx="10972800" cy="384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74" name="Rectangle 2"/>
          <p:cNvSpPr>
            <a:spLocks noGrp="1" noChangeArrowheads="1"/>
          </p:cNvSpPr>
          <p:nvPr>
            <p:ph type="ctrTitle"/>
          </p:nvPr>
        </p:nvSpPr>
        <p:spPr>
          <a:xfrm>
            <a:off x="914400" y="457200"/>
            <a:ext cx="10295467" cy="1143000"/>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2844800" y="3886200"/>
            <a:ext cx="8534400" cy="1771650"/>
          </a:xfrm>
        </p:spPr>
        <p:txBody>
          <a:bodyPr/>
          <a:lstStyle>
            <a:lvl1pPr marL="0" indent="0">
              <a:buFont typeface="Wingdings" panose="05000000000000000000" pitchFamily="2" charset="2"/>
              <a:buNone/>
              <a:defRPr>
                <a:latin typeface="Arial Black" panose="020B0A04020102020204" pitchFamily="34" charset="0"/>
              </a:defRPr>
            </a:lvl1pPr>
          </a:lstStyle>
          <a:p>
            <a:pPr lvl="0"/>
            <a:r>
              <a:rPr lang="en-US" noProof="0" smtClean="0"/>
              <a:t>Click to edit Master subtitle style</a:t>
            </a:r>
          </a:p>
        </p:txBody>
      </p:sp>
      <p:sp>
        <p:nvSpPr>
          <p:cNvPr id="5" name="Rectangle 4"/>
          <p:cNvSpPr>
            <a:spLocks noGrp="1" noChangeArrowheads="1"/>
          </p:cNvSpPr>
          <p:nvPr>
            <p:ph type="dt" sz="half" idx="10"/>
          </p:nvPr>
        </p:nvSpPr>
        <p:spPr>
          <a:xfrm>
            <a:off x="948267" y="6229350"/>
            <a:ext cx="2573867" cy="514350"/>
          </a:xfrm>
        </p:spPr>
        <p:txBody>
          <a:bodyPr/>
          <a:lstStyle>
            <a:lvl1pPr>
              <a:defRPr smtClean="0">
                <a:solidFill>
                  <a:srgbClr val="5E574E"/>
                </a:solidFill>
              </a:defRPr>
            </a:lvl1pPr>
          </a:lstStyle>
          <a:p>
            <a:pPr>
              <a:defRPr/>
            </a:pPr>
            <a:fld id="{D1757276-EA32-43D7-9683-1847A854CE11}" type="datetime1">
              <a:rPr lang="en-US" smtClean="0"/>
              <a:t>2/18/2019</a:t>
            </a:fld>
            <a:endParaRPr lang="en-US"/>
          </a:p>
        </p:txBody>
      </p:sp>
      <p:sp>
        <p:nvSpPr>
          <p:cNvPr id="6" name="Rectangle 5"/>
          <p:cNvSpPr>
            <a:spLocks noGrp="1" noChangeArrowheads="1"/>
          </p:cNvSpPr>
          <p:nvPr>
            <p:ph type="ftr" sz="quarter" idx="11"/>
          </p:nvPr>
        </p:nvSpPr>
        <p:spPr>
          <a:xfrm>
            <a:off x="4199467" y="6229350"/>
            <a:ext cx="3793067" cy="514350"/>
          </a:xfrm>
        </p:spPr>
        <p:txBody>
          <a:bodyPr/>
          <a:lstStyle>
            <a:lvl1pPr>
              <a:defRPr smtClean="0">
                <a:solidFill>
                  <a:srgbClr val="5E574E"/>
                </a:solidFill>
              </a:defRPr>
            </a:lvl1pPr>
          </a:lstStyle>
          <a:p>
            <a:pPr>
              <a:defRPr/>
            </a:pPr>
            <a:r>
              <a:rPr lang="en-US" smtClean="0"/>
              <a:t>Department of EEE/BSA CRESCENT IS&amp; T        </a:t>
            </a:r>
            <a:endParaRPr lang="en-US"/>
          </a:p>
        </p:txBody>
      </p:sp>
      <p:sp>
        <p:nvSpPr>
          <p:cNvPr id="7" name="Rectangle 6"/>
          <p:cNvSpPr>
            <a:spLocks noGrp="1" noChangeArrowheads="1"/>
          </p:cNvSpPr>
          <p:nvPr>
            <p:ph type="sldNum" sz="quarter" idx="12"/>
          </p:nvPr>
        </p:nvSpPr>
        <p:spPr>
          <a:xfrm>
            <a:off x="8805333" y="6229350"/>
            <a:ext cx="2438400" cy="514350"/>
          </a:xfrm>
        </p:spPr>
        <p:txBody>
          <a:bodyPr/>
          <a:lstStyle>
            <a:lvl1pPr>
              <a:defRPr smtClean="0">
                <a:solidFill>
                  <a:srgbClr val="5E574E"/>
                </a:solidFill>
              </a:defRPr>
            </a:lvl1pPr>
          </a:lstStyle>
          <a:p>
            <a:pPr>
              <a:defRPr/>
            </a:pPr>
            <a:fld id="{EB78F2CB-7A7F-45E0-84DC-B5EF5DF96CDE}" type="slidenum">
              <a:rPr lang="en-US"/>
              <a:pPr>
                <a:defRPr/>
              </a:pPr>
              <a:t>‹#›</a:t>
            </a:fld>
            <a:endParaRPr lang="en-US"/>
          </a:p>
        </p:txBody>
      </p:sp>
    </p:spTree>
    <p:extLst>
      <p:ext uri="{BB962C8B-B14F-4D97-AF65-F5344CB8AC3E}">
        <p14:creationId xmlns="" xmlns:p14="http://schemas.microsoft.com/office/powerpoint/2010/main" val="19287480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41BF4BE4-A6F0-4C1F-A057-34220FD9BE53}" type="datetime1">
              <a:rPr lang="en-US" smtClean="0">
                <a:solidFill>
                  <a:srgbClr val="5E574E"/>
                </a:solidFill>
              </a:rPr>
              <a:t>2/18/2019</a:t>
            </a:fld>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26C765-8C19-4327-BF1F-CDF3F10080E9}"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1180632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F0F2C95-F322-478F-A37A-915A761B03CE}"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40612100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93BBC605-4C51-41EC-A282-D06B95745619}"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37207861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DC9C0B3F-AE19-4C24-B182-B0F8951A9CA6}"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3307898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B71D913-EC46-470B-BD68-2FE0D06642E6}" type="datetime1">
              <a:rPr lang="en-US" smtClean="0">
                <a:solidFill>
                  <a:srgbClr val="5E574E"/>
                </a:solidFill>
              </a:rPr>
              <a:t>2/18/2019</a:t>
            </a:fld>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514DDE2-9254-489A-B25B-7C1103B877AD}"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41833366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E9975BD5-6001-462C-AF92-6F4300970DFC}"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35935205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03004AF5-EDF6-4EE6-BEA6-763CB8F443E8}"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384793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BCBD99AE-040E-4EEC-8C05-ECB292E80868}"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312395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5D620-7312-4960-A47D-0AE9DEEBCF11}" type="datetime1">
              <a:rPr lang="en-US" smtClean="0"/>
              <a:t>2/18/2019</a:t>
            </a:fld>
            <a:endParaRPr lang="en-US"/>
          </a:p>
        </p:txBody>
      </p:sp>
      <p:sp>
        <p:nvSpPr>
          <p:cNvPr id="5" name="Footer Placeholder 4"/>
          <p:cNvSpPr>
            <a:spLocks noGrp="1"/>
          </p:cNvSpPr>
          <p:nvPr>
            <p:ph type="ftr" sz="quarter" idx="11"/>
          </p:nvPr>
        </p:nvSpPr>
        <p:spPr/>
        <p:txBody>
          <a:bodyPr/>
          <a:lstStyle/>
          <a:p>
            <a:r>
              <a:rPr lang="en-US" smtClean="0"/>
              <a:t>Department of EEE/BSA CRESCENT IS&amp; T        </a:t>
            </a:r>
            <a:endParaRPr lang="en-US"/>
          </a:p>
        </p:txBody>
      </p:sp>
      <p:sp>
        <p:nvSpPr>
          <p:cNvPr id="6" name="Slide Number Placeholder 5"/>
          <p:cNvSpPr>
            <a:spLocks noGrp="1"/>
          </p:cNvSpPr>
          <p:nvPr>
            <p:ph type="sldNum" sz="quarter" idx="12"/>
          </p:nvPr>
        </p:nvSpPr>
        <p:spPr/>
        <p:txBody>
          <a:bodyPr/>
          <a:lstStyle/>
          <a:p>
            <a:fld id="{55E65CE0-4239-44F2-859D-E1F693F849CF}" type="slidenum">
              <a:rPr lang="en-US" smtClean="0"/>
              <a:pPr/>
              <a:t>‹#›</a:t>
            </a:fld>
            <a:endParaRPr lang="en-US"/>
          </a:p>
        </p:txBody>
      </p:sp>
    </p:spTree>
    <p:extLst>
      <p:ext uri="{BB962C8B-B14F-4D97-AF65-F5344CB8AC3E}">
        <p14:creationId xmlns="" xmlns:p14="http://schemas.microsoft.com/office/powerpoint/2010/main" val="42879993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CEFD842A-206D-4217-B3EF-4EA25E543682}" type="datetime1">
              <a:rPr lang="en-US" smtClean="0">
                <a:solidFill>
                  <a:srgbClr val="5E574E"/>
                </a:solidFill>
              </a:rPr>
              <a:t>2/18/2019</a:t>
            </a:fld>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26C765-8C19-4327-BF1F-CDF3F10080E9}"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936764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6D3AC07B-ABA3-4212-B774-910215BE17C7}"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9784355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B45754D9-A330-4B1F-9568-1217D04D4A60}"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11723680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0E586D25-97CE-4B08-A6D0-06F0CCDDCB2E}"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3143641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BFAA7127-206A-4249-81E2-B80241A8F4E6}"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41207290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3DD751AD-436B-4221-BCEF-365B19C3D438}"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867874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50299531-B1A5-46F4-A861-307F354A0B60}"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38936131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64789B7E-473C-4BA2-968E-52DBB6F466AA}"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21880037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BFC75D91-75FD-4078-A070-2C3E21EC7112}" type="datetime1">
              <a:rPr lang="en-US" smtClean="0">
                <a:solidFill>
                  <a:srgbClr val="5E574E"/>
                </a:solidFill>
              </a:rPr>
              <a:t>2/18/2019</a:t>
            </a:fld>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26C765-8C19-4327-BF1F-CDF3F10080E9}"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37740025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2071E32A-5BDB-4397-8969-332A25681009}"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243151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3259301-8560-4035-ADA9-A1671012A595}" type="datetime1">
              <a:rPr lang="en-US" smtClean="0">
                <a:solidFill>
                  <a:srgbClr val="000000"/>
                </a:solidFill>
              </a:rPr>
              <a:t>2/18/2019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3BB8A3-8CEA-4740-BC20-E8B1404B440F}"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9060248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E0E00CB5-CF47-4FC5-8928-13DBC12A7F18}"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17448372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4A5BB014-EDAF-435C-B9FD-CABAE615045C}"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3303130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BD8B7B54-941A-45E7-9852-152E78DA23C3}"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21718780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C476273A-9AAA-47E3-A16F-51BFA88FFC93}"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23191346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6BFEFE0B-7EDB-4562-AF21-175C48CAA005}"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21068432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7098FA9B-6184-463F-AC21-8BE6A2C68CF8}"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27716580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A2E9DCB4-86B6-47E1-A835-0310BD2FB5C2}" type="datetime1">
              <a:rPr lang="en-US" smtClean="0">
                <a:solidFill>
                  <a:srgbClr val="5E574E"/>
                </a:solidFill>
              </a:rPr>
              <a:t>2/18/2019</a:t>
            </a:fld>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6D0B97-D8D3-48A2-95BD-D6C51B979C57}"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982317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A18B53A2-CDDA-4150-B670-2120A38DA536}" type="datetime1">
              <a:rPr lang="en-US" smtClean="0">
                <a:solidFill>
                  <a:srgbClr val="5E574E"/>
                </a:solidFill>
              </a:rPr>
              <a:t>2/18/2019</a:t>
            </a:fld>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5E574E"/>
                </a:solidFill>
              </a:rPr>
              <a:t>Department of EEE/BSA CRESCENT IS&amp; T        </a:t>
            </a: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26C765-8C19-4327-BF1F-CDF3F10080E9}" type="slidenum">
              <a:rPr lang="en-US">
                <a:solidFill>
                  <a:srgbClr val="5E574E"/>
                </a:solidFill>
              </a:rPr>
              <a:pPr>
                <a:defRPr/>
              </a:pPr>
              <a:t>‹#›</a:t>
            </a:fld>
            <a:endParaRPr lang="en-US">
              <a:solidFill>
                <a:srgbClr val="5E574E"/>
              </a:solidFill>
            </a:endParaRPr>
          </a:p>
        </p:txBody>
      </p:sp>
    </p:spTree>
    <p:extLst>
      <p:ext uri="{BB962C8B-B14F-4D97-AF65-F5344CB8AC3E}">
        <p14:creationId xmlns="" xmlns:p14="http://schemas.microsoft.com/office/powerpoint/2010/main" val="1342949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mc:AlternateContent xmlns:mc="http://schemas.openxmlformats.org/markup-compatibility/2006">
        <mc:Choice xmlns="" xmlns:p14="http://schemas.microsoft.com/office/powerpoint/2010/main" Requires="p14">
          <p:contentPart p14:bwMode="auto" r:id="rId3">
            <p14:nvContentPartPr>
              <p14:cNvPr id="5" name="Ink 4">
                <a:extLst>
                  <a:ext uri="{FF2B5EF4-FFF2-40B4-BE49-F238E27FC236}"/>
                </a:extLst>
              </p14:cNvPr>
              <p14:cNvContentPartPr/>
              <p14:nvPr userDrawn="1"/>
            </p14:nvContentPartPr>
            <p14:xfrm>
              <a:off x="2238300" y="1333470"/>
              <a:ext cx="228960" cy="47520"/>
            </p14:xfrm>
          </p:contentPart>
        </mc:Choice>
        <mc:Fallback>
          <p:pic>
            <p:nvPicPr>
              <p:cNvPr id="5" name="Ink 4">
                <a:extLst>
                  <a:ext uri="{FF2B5EF4-FFF2-40B4-BE49-F238E27FC236}"/>
                </a:extLst>
              </p:cNvPr>
              <p:cNvPicPr/>
              <p:nvPr/>
            </p:nvPicPr>
            <p:blipFill>
              <a:blip r:embed="rId4"/>
              <a:stretch>
                <a:fillRect/>
              </a:stretch>
            </p:blipFill>
            <p:spPr>
              <a:xfrm>
                <a:off x="2231820" y="1330230"/>
                <a:ext cx="242280" cy="57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6" name="Ink 5">
                <a:extLst>
                  <a:ext uri="{FF2B5EF4-FFF2-40B4-BE49-F238E27FC236}"/>
                </a:extLst>
              </p14:cNvPr>
              <p14:cNvContentPartPr/>
              <p14:nvPr userDrawn="1"/>
            </p14:nvContentPartPr>
            <p14:xfrm>
              <a:off x="5810220" y="4838430"/>
              <a:ext cx="238320" cy="19440"/>
            </p14:xfrm>
          </p:contentPart>
        </mc:Choice>
        <mc:Fallback>
          <p:pic>
            <p:nvPicPr>
              <p:cNvPr id="6" name="Ink 5">
                <a:extLst>
                  <a:ext uri="{FF2B5EF4-FFF2-40B4-BE49-F238E27FC236}"/>
                </a:extLst>
              </p:cNvPr>
              <p:cNvPicPr/>
              <p:nvPr/>
            </p:nvPicPr>
            <p:blipFill>
              <a:blip r:embed="rId6"/>
              <a:stretch>
                <a:fillRect/>
              </a:stretch>
            </p:blipFill>
            <p:spPr>
              <a:xfrm>
                <a:off x="5802300" y="4831361"/>
                <a:ext cx="253440" cy="328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7" name="Ink 6">
                <a:extLst>
                  <a:ext uri="{FF2B5EF4-FFF2-40B4-BE49-F238E27FC236}"/>
                </a:extLst>
              </p14:cNvPr>
              <p14:cNvContentPartPr/>
              <p14:nvPr userDrawn="1"/>
            </p14:nvContentPartPr>
            <p14:xfrm>
              <a:off x="7019925" y="2147483647"/>
              <a:ext cx="28800" cy="0"/>
            </p14:xfrm>
          </p:contentPart>
        </mc:Choice>
        <mc:Fallback>
          <p:pic>
            <p:nvPicPr>
              <p:cNvPr id="7" name="Ink 6">
                <a:extLst>
                  <a:ext uri="{FF2B5EF4-FFF2-40B4-BE49-F238E27FC236}"/>
                </a:extLst>
              </p:cNvPr>
              <p:cNvPicPr/>
              <p:nvPr/>
            </p:nvPicPr>
            <p:blipFill>
              <a:blip r:embed="rId8"/>
              <a:stretch>
                <a:fillRect/>
              </a:stretch>
            </p:blipFill>
            <p:spPr>
              <a:xfrm>
                <a:off x="7015245" y="2147483647"/>
                <a:ext cx="42480" cy="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8" name="Ink 7">
                <a:extLst>
                  <a:ext uri="{FF2B5EF4-FFF2-40B4-BE49-F238E27FC236}"/>
                </a:extLst>
              </p14:cNvPr>
              <p14:cNvContentPartPr/>
              <p14:nvPr userDrawn="1"/>
            </p14:nvContentPartPr>
            <p14:xfrm>
              <a:off x="4705125" y="7267500"/>
              <a:ext cx="19440" cy="9720"/>
            </p14:xfrm>
          </p:contentPart>
        </mc:Choice>
        <mc:Fallback>
          <p:pic>
            <p:nvPicPr>
              <p:cNvPr id="8" name="Ink 7">
                <a:extLst>
                  <a:ext uri="{FF2B5EF4-FFF2-40B4-BE49-F238E27FC236}"/>
                </a:extLst>
              </p:cNvPr>
              <p:cNvPicPr/>
              <p:nvPr/>
            </p:nvPicPr>
            <p:blipFill>
              <a:blip r:embed="rId10"/>
              <a:stretch>
                <a:fillRect/>
              </a:stretch>
            </p:blipFill>
            <p:spPr>
              <a:xfrm>
                <a:off x="4701885" y="7262293"/>
                <a:ext cx="28080" cy="18051"/>
              </a:xfrm>
              <a:prstGeom prst="rect">
                <a:avLst/>
              </a:prstGeom>
            </p:spPr>
          </p:pic>
        </mc:Fallback>
      </mc:AlternateContent>
      <p:sp>
        <p:nvSpPr>
          <p:cNvPr id="3" name="Subtitle 2">
            <a:extLst>
              <a:ext uri="{FF2B5EF4-FFF2-40B4-BE49-F238E27FC236}"/>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a:extLst>
              <a:ext uri="{FF2B5EF4-FFF2-40B4-BE49-F238E27FC236}"/>
            </a:extLst>
          </p:cNvPr>
          <p:cNvSpPr>
            <a:spLocks noGrp="1"/>
          </p:cNvSpPr>
          <p:nvPr>
            <p:ph type="ctrTitle"/>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smtClean="0"/>
              <a:t>Click to edit Master title style</a:t>
            </a:r>
            <a:endParaRPr lang="en-US" dirty="0"/>
          </a:p>
        </p:txBody>
      </p:sp>
    </p:spTree>
    <p:extLst>
      <p:ext uri="{BB962C8B-B14F-4D97-AF65-F5344CB8AC3E}">
        <p14:creationId xmlns="" xmlns:p14="http://schemas.microsoft.com/office/powerpoint/2010/main" val="9077575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3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mc:Choice xmlns="" xmlns:p14="http://schemas.microsoft.com/office/powerpoint/2010/main" Requires="p14">
          <p:contentPart p14:bwMode="auto" r:id="rId3">
            <p14:nvContentPartPr>
              <p14:cNvPr id="4" name="Ink 3">
                <a:extLst>
                  <a:ext uri="{FF2B5EF4-FFF2-40B4-BE49-F238E27FC236}"/>
                </a:extLst>
              </p14:cNvPr>
              <p14:cNvContentPartPr/>
              <p14:nvPr userDrawn="1"/>
            </p14:nvContentPartPr>
            <p14:xfrm>
              <a:off x="2238300" y="1333470"/>
              <a:ext cx="228960" cy="47520"/>
            </p14:xfrm>
          </p:contentPart>
        </mc:Choice>
        <mc:Fallback>
          <p:pic>
            <p:nvPicPr>
              <p:cNvPr id="4" name="Ink 3">
                <a:extLst>
                  <a:ext uri="{FF2B5EF4-FFF2-40B4-BE49-F238E27FC236}"/>
                </a:extLst>
              </p:cNvPr>
              <p:cNvPicPr/>
              <p:nvPr/>
            </p:nvPicPr>
            <p:blipFill>
              <a:blip r:embed="rId4"/>
              <a:stretch>
                <a:fillRect/>
              </a:stretch>
            </p:blipFill>
            <p:spPr>
              <a:xfrm>
                <a:off x="2231820" y="1330230"/>
                <a:ext cx="242280" cy="57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5" name="Ink 4">
                <a:extLst>
                  <a:ext uri="{FF2B5EF4-FFF2-40B4-BE49-F238E27FC236}"/>
                </a:extLst>
              </p14:cNvPr>
              <p14:cNvContentPartPr/>
              <p14:nvPr userDrawn="1"/>
            </p14:nvContentPartPr>
            <p14:xfrm>
              <a:off x="5810220" y="4838430"/>
              <a:ext cx="238320" cy="19440"/>
            </p14:xfrm>
          </p:contentPart>
        </mc:Choice>
        <mc:Fallback>
          <p:pic>
            <p:nvPicPr>
              <p:cNvPr id="5" name="Ink 4">
                <a:extLst>
                  <a:ext uri="{FF2B5EF4-FFF2-40B4-BE49-F238E27FC236}"/>
                </a:extLst>
              </p:cNvPr>
              <p:cNvPicPr/>
              <p:nvPr/>
            </p:nvPicPr>
            <p:blipFill>
              <a:blip r:embed="rId6"/>
              <a:stretch>
                <a:fillRect/>
              </a:stretch>
            </p:blipFill>
            <p:spPr>
              <a:xfrm>
                <a:off x="5802300" y="4831361"/>
                <a:ext cx="253440" cy="328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6" name="Ink 5">
                <a:extLst>
                  <a:ext uri="{FF2B5EF4-FFF2-40B4-BE49-F238E27FC236}"/>
                </a:extLst>
              </p14:cNvPr>
              <p14:cNvContentPartPr/>
              <p14:nvPr userDrawn="1"/>
            </p14:nvContentPartPr>
            <p14:xfrm>
              <a:off x="7019925" y="2147483647"/>
              <a:ext cx="28800" cy="0"/>
            </p14:xfrm>
          </p:contentPart>
        </mc:Choice>
        <mc:Fallback>
          <p:pic>
            <p:nvPicPr>
              <p:cNvPr id="6" name="Ink 5">
                <a:extLst>
                  <a:ext uri="{FF2B5EF4-FFF2-40B4-BE49-F238E27FC236}"/>
                </a:extLst>
              </p:cNvPr>
              <p:cNvPicPr/>
              <p:nvPr/>
            </p:nvPicPr>
            <p:blipFill>
              <a:blip r:embed="rId8"/>
              <a:stretch>
                <a:fillRect/>
              </a:stretch>
            </p:blipFill>
            <p:spPr>
              <a:xfrm>
                <a:off x="7015245" y="2147483647"/>
                <a:ext cx="42480" cy="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7" name="Ink 6">
                <a:extLst>
                  <a:ext uri="{FF2B5EF4-FFF2-40B4-BE49-F238E27FC236}"/>
                </a:extLst>
              </p14:cNvPr>
              <p14:cNvContentPartPr/>
              <p14:nvPr userDrawn="1"/>
            </p14:nvContentPartPr>
            <p14:xfrm>
              <a:off x="4705125" y="7267500"/>
              <a:ext cx="19440" cy="9720"/>
            </p14:xfrm>
          </p:contentPart>
        </mc:Choice>
        <mc:Fallback>
          <p:pic>
            <p:nvPicPr>
              <p:cNvPr id="7" name="Ink 6">
                <a:extLst>
                  <a:ext uri="{FF2B5EF4-FFF2-40B4-BE49-F238E27FC236}"/>
                </a:extLst>
              </p:cNvPr>
              <p:cNvPicPr/>
              <p:nvPr/>
            </p:nvPicPr>
            <p:blipFill>
              <a:blip r:embed="rId10"/>
              <a:stretch>
                <a:fillRect/>
              </a:stretch>
            </p:blipFill>
            <p:spPr>
              <a:xfrm>
                <a:off x="4701885" y="7262293"/>
                <a:ext cx="28080" cy="18051"/>
              </a:xfrm>
              <a:prstGeom prst="rect">
                <a:avLst/>
              </a:prstGeom>
            </p:spPr>
          </p:pic>
        </mc:Fallback>
      </mc:AlternateContent>
      <p:sp>
        <p:nvSpPr>
          <p:cNvPr id="8" name="Rectangle 7">
            <a:extLst>
              <a:ext uri="{FF2B5EF4-FFF2-40B4-BE49-F238E27FC236}"/>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Subtitle 2">
            <a:extLst>
              <a:ext uri="{FF2B5EF4-FFF2-40B4-BE49-F238E27FC236}"/>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a:extLst>
              <a:ext uri="{FF2B5EF4-FFF2-40B4-BE49-F238E27FC236}"/>
            </a:extLst>
          </p:cNvPr>
          <p:cNvSpPr>
            <a:spLocks noGrp="1"/>
          </p:cNvSpPr>
          <p:nvPr>
            <p:ph type="ctrTitle"/>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smtClean="0"/>
              <a:t>Click to edit Master title style</a:t>
            </a:r>
            <a:endParaRPr lang="en-US" dirty="0"/>
          </a:p>
        </p:txBody>
      </p:sp>
    </p:spTree>
    <p:extLst>
      <p:ext uri="{BB962C8B-B14F-4D97-AF65-F5344CB8AC3E}">
        <p14:creationId xmlns="" xmlns:p14="http://schemas.microsoft.com/office/powerpoint/2010/main" val="40170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7401D67-DE21-4EAC-B3D3-5644A5178C23}"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0689699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mc:AlternateContent xmlns:mc="http://schemas.openxmlformats.org/markup-compatibility/2006">
        <mc:Choice xmlns="" xmlns:p14="http://schemas.microsoft.com/office/powerpoint/2010/main" Requires="p14">
          <p:contentPart p14:bwMode="auto" r:id="rId3">
            <p14:nvContentPartPr>
              <p14:cNvPr id="5" name="Ink 4">
                <a:extLst>
                  <a:ext uri="{FF2B5EF4-FFF2-40B4-BE49-F238E27FC236}"/>
                </a:extLst>
              </p14:cNvPr>
              <p14:cNvContentPartPr/>
              <p14:nvPr userDrawn="1"/>
            </p14:nvContentPartPr>
            <p14:xfrm>
              <a:off x="2238300" y="1333470"/>
              <a:ext cx="228960" cy="47520"/>
            </p14:xfrm>
          </p:contentPart>
        </mc:Choice>
        <mc:Fallback>
          <p:pic>
            <p:nvPicPr>
              <p:cNvPr id="5" name="Ink 4">
                <a:extLst>
                  <a:ext uri="{FF2B5EF4-FFF2-40B4-BE49-F238E27FC236}"/>
                </a:extLst>
              </p:cNvPr>
              <p:cNvPicPr/>
              <p:nvPr/>
            </p:nvPicPr>
            <p:blipFill>
              <a:blip r:embed="rId4"/>
              <a:stretch>
                <a:fillRect/>
              </a:stretch>
            </p:blipFill>
            <p:spPr>
              <a:xfrm>
                <a:off x="2231820" y="1330230"/>
                <a:ext cx="242280" cy="57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6" name="Ink 5">
                <a:extLst>
                  <a:ext uri="{FF2B5EF4-FFF2-40B4-BE49-F238E27FC236}"/>
                </a:extLst>
              </p14:cNvPr>
              <p14:cNvContentPartPr/>
              <p14:nvPr userDrawn="1"/>
            </p14:nvContentPartPr>
            <p14:xfrm>
              <a:off x="5810220" y="4838430"/>
              <a:ext cx="238320" cy="19440"/>
            </p14:xfrm>
          </p:contentPart>
        </mc:Choice>
        <mc:Fallback>
          <p:pic>
            <p:nvPicPr>
              <p:cNvPr id="6" name="Ink 5">
                <a:extLst>
                  <a:ext uri="{FF2B5EF4-FFF2-40B4-BE49-F238E27FC236}"/>
                </a:extLst>
              </p:cNvPr>
              <p:cNvPicPr/>
              <p:nvPr/>
            </p:nvPicPr>
            <p:blipFill>
              <a:blip r:embed="rId6"/>
              <a:stretch>
                <a:fillRect/>
              </a:stretch>
            </p:blipFill>
            <p:spPr>
              <a:xfrm>
                <a:off x="5802300" y="4831361"/>
                <a:ext cx="253440" cy="328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7" name="Ink 6">
                <a:extLst>
                  <a:ext uri="{FF2B5EF4-FFF2-40B4-BE49-F238E27FC236}"/>
                </a:extLst>
              </p14:cNvPr>
              <p14:cNvContentPartPr/>
              <p14:nvPr userDrawn="1"/>
            </p14:nvContentPartPr>
            <p14:xfrm>
              <a:off x="7019925" y="2147483647"/>
              <a:ext cx="28800" cy="0"/>
            </p14:xfrm>
          </p:contentPart>
        </mc:Choice>
        <mc:Fallback>
          <p:pic>
            <p:nvPicPr>
              <p:cNvPr id="7" name="Ink 6">
                <a:extLst>
                  <a:ext uri="{FF2B5EF4-FFF2-40B4-BE49-F238E27FC236}"/>
                </a:extLst>
              </p:cNvPr>
              <p:cNvPicPr/>
              <p:nvPr/>
            </p:nvPicPr>
            <p:blipFill>
              <a:blip r:embed="rId8"/>
              <a:stretch>
                <a:fillRect/>
              </a:stretch>
            </p:blipFill>
            <p:spPr>
              <a:xfrm>
                <a:off x="7015245" y="2147483647"/>
                <a:ext cx="42480" cy="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8" name="Ink 7">
                <a:extLst>
                  <a:ext uri="{FF2B5EF4-FFF2-40B4-BE49-F238E27FC236}"/>
                </a:extLst>
              </p14:cNvPr>
              <p14:cNvContentPartPr/>
              <p14:nvPr userDrawn="1"/>
            </p14:nvContentPartPr>
            <p14:xfrm>
              <a:off x="4705125" y="7267500"/>
              <a:ext cx="19440" cy="9720"/>
            </p14:xfrm>
          </p:contentPart>
        </mc:Choice>
        <mc:Fallback>
          <p:pic>
            <p:nvPicPr>
              <p:cNvPr id="8" name="Ink 7">
                <a:extLst>
                  <a:ext uri="{FF2B5EF4-FFF2-40B4-BE49-F238E27FC236}"/>
                </a:extLst>
              </p:cNvPr>
              <p:cNvPicPr/>
              <p:nvPr/>
            </p:nvPicPr>
            <p:blipFill>
              <a:blip r:embed="rId10"/>
              <a:stretch>
                <a:fillRect/>
              </a:stretch>
            </p:blipFill>
            <p:spPr>
              <a:xfrm>
                <a:off x="4701885" y="7262293"/>
                <a:ext cx="28080" cy="18051"/>
              </a:xfrm>
              <a:prstGeom prst="rect">
                <a:avLst/>
              </a:prstGeom>
            </p:spPr>
          </p:pic>
        </mc:Fallback>
      </mc:AlternateContent>
      <p:sp>
        <p:nvSpPr>
          <p:cNvPr id="3" name="Subtitle 2">
            <a:extLst>
              <a:ext uri="{FF2B5EF4-FFF2-40B4-BE49-F238E27FC236}"/>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a:extLst>
              <a:ext uri="{FF2B5EF4-FFF2-40B4-BE49-F238E27FC236}"/>
            </a:extLst>
          </p:cNvPr>
          <p:cNvSpPr>
            <a:spLocks noGrp="1"/>
          </p:cNvSpPr>
          <p:nvPr>
            <p:ph type="ctrTitle"/>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smtClean="0"/>
              <a:t>Click to edit Master title style</a:t>
            </a:r>
            <a:endParaRPr lang="en-US" dirty="0"/>
          </a:p>
        </p:txBody>
      </p:sp>
    </p:spTree>
    <p:extLst>
      <p:ext uri="{BB962C8B-B14F-4D97-AF65-F5344CB8AC3E}">
        <p14:creationId xmlns="" xmlns:p14="http://schemas.microsoft.com/office/powerpoint/2010/main" val="11755943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mc:AlternateContent xmlns:mc="http://schemas.openxmlformats.org/markup-compatibility/2006">
        <mc:Choice xmlns="" xmlns:p14="http://schemas.microsoft.com/office/powerpoint/2010/main" Requires="p14">
          <p:contentPart p14:bwMode="auto" r:id="rId3">
            <p14:nvContentPartPr>
              <p14:cNvPr id="5" name="Ink 4">
                <a:extLst>
                  <a:ext uri="{FF2B5EF4-FFF2-40B4-BE49-F238E27FC236}"/>
                </a:extLst>
              </p14:cNvPr>
              <p14:cNvContentPartPr/>
              <p14:nvPr userDrawn="1"/>
            </p14:nvContentPartPr>
            <p14:xfrm>
              <a:off x="2238300" y="1333470"/>
              <a:ext cx="228960" cy="47520"/>
            </p14:xfrm>
          </p:contentPart>
        </mc:Choice>
        <mc:Fallback>
          <p:pic>
            <p:nvPicPr>
              <p:cNvPr id="5" name="Ink 4">
                <a:extLst>
                  <a:ext uri="{FF2B5EF4-FFF2-40B4-BE49-F238E27FC236}"/>
                </a:extLst>
              </p:cNvPr>
              <p:cNvPicPr/>
              <p:nvPr/>
            </p:nvPicPr>
            <p:blipFill>
              <a:blip r:embed="rId4"/>
              <a:stretch>
                <a:fillRect/>
              </a:stretch>
            </p:blipFill>
            <p:spPr>
              <a:xfrm>
                <a:off x="2231820" y="1330230"/>
                <a:ext cx="242280" cy="57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6" name="Ink 5">
                <a:extLst>
                  <a:ext uri="{FF2B5EF4-FFF2-40B4-BE49-F238E27FC236}"/>
                </a:extLst>
              </p14:cNvPr>
              <p14:cNvContentPartPr/>
              <p14:nvPr userDrawn="1"/>
            </p14:nvContentPartPr>
            <p14:xfrm>
              <a:off x="5810220" y="4838430"/>
              <a:ext cx="238320" cy="19440"/>
            </p14:xfrm>
          </p:contentPart>
        </mc:Choice>
        <mc:Fallback>
          <p:pic>
            <p:nvPicPr>
              <p:cNvPr id="6" name="Ink 5">
                <a:extLst>
                  <a:ext uri="{FF2B5EF4-FFF2-40B4-BE49-F238E27FC236}"/>
                </a:extLst>
              </p:cNvPr>
              <p:cNvPicPr/>
              <p:nvPr/>
            </p:nvPicPr>
            <p:blipFill>
              <a:blip r:embed="rId6"/>
              <a:stretch>
                <a:fillRect/>
              </a:stretch>
            </p:blipFill>
            <p:spPr>
              <a:xfrm>
                <a:off x="5802300" y="4831361"/>
                <a:ext cx="253440" cy="328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7" name="Ink 6">
                <a:extLst>
                  <a:ext uri="{FF2B5EF4-FFF2-40B4-BE49-F238E27FC236}"/>
                </a:extLst>
              </p14:cNvPr>
              <p14:cNvContentPartPr/>
              <p14:nvPr userDrawn="1"/>
            </p14:nvContentPartPr>
            <p14:xfrm>
              <a:off x="7019925" y="2147483647"/>
              <a:ext cx="28800" cy="0"/>
            </p14:xfrm>
          </p:contentPart>
        </mc:Choice>
        <mc:Fallback>
          <p:pic>
            <p:nvPicPr>
              <p:cNvPr id="7" name="Ink 6">
                <a:extLst>
                  <a:ext uri="{FF2B5EF4-FFF2-40B4-BE49-F238E27FC236}"/>
                </a:extLst>
              </p:cNvPr>
              <p:cNvPicPr/>
              <p:nvPr/>
            </p:nvPicPr>
            <p:blipFill>
              <a:blip r:embed="rId8"/>
              <a:stretch>
                <a:fillRect/>
              </a:stretch>
            </p:blipFill>
            <p:spPr>
              <a:xfrm>
                <a:off x="7015245" y="2147483647"/>
                <a:ext cx="42480" cy="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8" name="Ink 7">
                <a:extLst>
                  <a:ext uri="{FF2B5EF4-FFF2-40B4-BE49-F238E27FC236}"/>
                </a:extLst>
              </p14:cNvPr>
              <p14:cNvContentPartPr/>
              <p14:nvPr userDrawn="1"/>
            </p14:nvContentPartPr>
            <p14:xfrm>
              <a:off x="4705125" y="7267500"/>
              <a:ext cx="19440" cy="9720"/>
            </p14:xfrm>
          </p:contentPart>
        </mc:Choice>
        <mc:Fallback>
          <p:pic>
            <p:nvPicPr>
              <p:cNvPr id="8" name="Ink 7">
                <a:extLst>
                  <a:ext uri="{FF2B5EF4-FFF2-40B4-BE49-F238E27FC236}"/>
                </a:extLst>
              </p:cNvPr>
              <p:cNvPicPr/>
              <p:nvPr/>
            </p:nvPicPr>
            <p:blipFill>
              <a:blip r:embed="rId10"/>
              <a:stretch>
                <a:fillRect/>
              </a:stretch>
            </p:blipFill>
            <p:spPr>
              <a:xfrm>
                <a:off x="4701885" y="7262293"/>
                <a:ext cx="28080" cy="18051"/>
              </a:xfrm>
              <a:prstGeom prst="rect">
                <a:avLst/>
              </a:prstGeom>
            </p:spPr>
          </p:pic>
        </mc:Fallback>
      </mc:AlternateContent>
      <p:sp>
        <p:nvSpPr>
          <p:cNvPr id="3" name="Subtitle 2">
            <a:extLst>
              <a:ext uri="{FF2B5EF4-FFF2-40B4-BE49-F238E27FC236}"/>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a:extLst>
              <a:ext uri="{FF2B5EF4-FFF2-40B4-BE49-F238E27FC236}"/>
            </a:extLst>
          </p:cNvPr>
          <p:cNvSpPr>
            <a:spLocks noGrp="1"/>
          </p:cNvSpPr>
          <p:nvPr>
            <p:ph type="ctrTitle"/>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smtClean="0"/>
              <a:t>Click to edit Master title style</a:t>
            </a:r>
            <a:endParaRPr lang="en-US" dirty="0"/>
          </a:p>
        </p:txBody>
      </p:sp>
    </p:spTree>
    <p:extLst>
      <p:ext uri="{BB962C8B-B14F-4D97-AF65-F5344CB8AC3E}">
        <p14:creationId xmlns="" xmlns:p14="http://schemas.microsoft.com/office/powerpoint/2010/main" val="12535931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mc:AlternateContent xmlns:mc="http://schemas.openxmlformats.org/markup-compatibility/2006">
        <mc:Choice xmlns="" xmlns:p14="http://schemas.microsoft.com/office/powerpoint/2010/main" Requires="p14">
          <p:contentPart p14:bwMode="auto" r:id="rId3">
            <p14:nvContentPartPr>
              <p14:cNvPr id="5" name="Ink 4">
                <a:extLst>
                  <a:ext uri="{FF2B5EF4-FFF2-40B4-BE49-F238E27FC236}"/>
                </a:extLst>
              </p14:cNvPr>
              <p14:cNvContentPartPr/>
              <p14:nvPr userDrawn="1"/>
            </p14:nvContentPartPr>
            <p14:xfrm>
              <a:off x="2238300" y="1333470"/>
              <a:ext cx="228960" cy="47520"/>
            </p14:xfrm>
          </p:contentPart>
        </mc:Choice>
        <mc:Fallback>
          <p:pic>
            <p:nvPicPr>
              <p:cNvPr id="5" name="Ink 4">
                <a:extLst>
                  <a:ext uri="{FF2B5EF4-FFF2-40B4-BE49-F238E27FC236}"/>
                </a:extLst>
              </p:cNvPr>
              <p:cNvPicPr/>
              <p:nvPr/>
            </p:nvPicPr>
            <p:blipFill>
              <a:blip r:embed="rId4"/>
              <a:stretch>
                <a:fillRect/>
              </a:stretch>
            </p:blipFill>
            <p:spPr>
              <a:xfrm>
                <a:off x="2231820" y="1330230"/>
                <a:ext cx="242280" cy="57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6" name="Ink 5">
                <a:extLst>
                  <a:ext uri="{FF2B5EF4-FFF2-40B4-BE49-F238E27FC236}"/>
                </a:extLst>
              </p14:cNvPr>
              <p14:cNvContentPartPr/>
              <p14:nvPr userDrawn="1"/>
            </p14:nvContentPartPr>
            <p14:xfrm>
              <a:off x="5810220" y="4838430"/>
              <a:ext cx="238320" cy="19440"/>
            </p14:xfrm>
          </p:contentPart>
        </mc:Choice>
        <mc:Fallback>
          <p:pic>
            <p:nvPicPr>
              <p:cNvPr id="6" name="Ink 5">
                <a:extLst>
                  <a:ext uri="{FF2B5EF4-FFF2-40B4-BE49-F238E27FC236}"/>
                </a:extLst>
              </p:cNvPr>
              <p:cNvPicPr/>
              <p:nvPr/>
            </p:nvPicPr>
            <p:blipFill>
              <a:blip r:embed="rId6"/>
              <a:stretch>
                <a:fillRect/>
              </a:stretch>
            </p:blipFill>
            <p:spPr>
              <a:xfrm>
                <a:off x="5802300" y="4831361"/>
                <a:ext cx="253440" cy="328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7" name="Ink 6">
                <a:extLst>
                  <a:ext uri="{FF2B5EF4-FFF2-40B4-BE49-F238E27FC236}"/>
                </a:extLst>
              </p14:cNvPr>
              <p14:cNvContentPartPr/>
              <p14:nvPr userDrawn="1"/>
            </p14:nvContentPartPr>
            <p14:xfrm>
              <a:off x="7019925" y="2147483647"/>
              <a:ext cx="28800" cy="0"/>
            </p14:xfrm>
          </p:contentPart>
        </mc:Choice>
        <mc:Fallback>
          <p:pic>
            <p:nvPicPr>
              <p:cNvPr id="7" name="Ink 6">
                <a:extLst>
                  <a:ext uri="{FF2B5EF4-FFF2-40B4-BE49-F238E27FC236}"/>
                </a:extLst>
              </p:cNvPr>
              <p:cNvPicPr/>
              <p:nvPr/>
            </p:nvPicPr>
            <p:blipFill>
              <a:blip r:embed="rId8"/>
              <a:stretch>
                <a:fillRect/>
              </a:stretch>
            </p:blipFill>
            <p:spPr>
              <a:xfrm>
                <a:off x="7015245" y="2147483647"/>
                <a:ext cx="42480" cy="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8" name="Ink 7">
                <a:extLst>
                  <a:ext uri="{FF2B5EF4-FFF2-40B4-BE49-F238E27FC236}"/>
                </a:extLst>
              </p14:cNvPr>
              <p14:cNvContentPartPr/>
              <p14:nvPr userDrawn="1"/>
            </p14:nvContentPartPr>
            <p14:xfrm>
              <a:off x="4705125" y="7267500"/>
              <a:ext cx="19440" cy="9720"/>
            </p14:xfrm>
          </p:contentPart>
        </mc:Choice>
        <mc:Fallback>
          <p:pic>
            <p:nvPicPr>
              <p:cNvPr id="8" name="Ink 7">
                <a:extLst>
                  <a:ext uri="{FF2B5EF4-FFF2-40B4-BE49-F238E27FC236}"/>
                </a:extLst>
              </p:cNvPr>
              <p:cNvPicPr/>
              <p:nvPr/>
            </p:nvPicPr>
            <p:blipFill>
              <a:blip r:embed="rId10"/>
              <a:stretch>
                <a:fillRect/>
              </a:stretch>
            </p:blipFill>
            <p:spPr>
              <a:xfrm>
                <a:off x="4701885" y="7262293"/>
                <a:ext cx="28080" cy="18051"/>
              </a:xfrm>
              <a:prstGeom prst="rect">
                <a:avLst/>
              </a:prstGeom>
            </p:spPr>
          </p:pic>
        </mc:Fallback>
      </mc:AlternateContent>
      <p:sp>
        <p:nvSpPr>
          <p:cNvPr id="3" name="Subtitle 2">
            <a:extLst>
              <a:ext uri="{FF2B5EF4-FFF2-40B4-BE49-F238E27FC236}"/>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a:extLst>
              <a:ext uri="{FF2B5EF4-FFF2-40B4-BE49-F238E27FC236}"/>
            </a:extLst>
          </p:cNvPr>
          <p:cNvSpPr>
            <a:spLocks noGrp="1"/>
          </p:cNvSpPr>
          <p:nvPr>
            <p:ph type="ctrTitle"/>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smtClean="0"/>
              <a:t>Click to edit Master title style</a:t>
            </a:r>
            <a:endParaRPr lang="en-US" dirty="0"/>
          </a:p>
        </p:txBody>
      </p:sp>
    </p:spTree>
    <p:extLst>
      <p:ext uri="{BB962C8B-B14F-4D97-AF65-F5344CB8AC3E}">
        <p14:creationId xmlns="" xmlns:p14="http://schemas.microsoft.com/office/powerpoint/2010/main" val="7359743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mc:AlternateContent xmlns:mc="http://schemas.openxmlformats.org/markup-compatibility/2006">
        <mc:Choice xmlns="" xmlns:p14="http://schemas.microsoft.com/office/powerpoint/2010/main" Requires="p14">
          <p:contentPart p14:bwMode="auto" r:id="rId3">
            <p14:nvContentPartPr>
              <p14:cNvPr id="5" name="Ink 4">
                <a:extLst>
                  <a:ext uri="{FF2B5EF4-FFF2-40B4-BE49-F238E27FC236}"/>
                </a:extLst>
              </p14:cNvPr>
              <p14:cNvContentPartPr/>
              <p14:nvPr userDrawn="1"/>
            </p14:nvContentPartPr>
            <p14:xfrm>
              <a:off x="2238300" y="1333470"/>
              <a:ext cx="228960" cy="47520"/>
            </p14:xfrm>
          </p:contentPart>
        </mc:Choice>
        <mc:Fallback>
          <p:pic>
            <p:nvPicPr>
              <p:cNvPr id="5" name="Ink 4">
                <a:extLst>
                  <a:ext uri="{FF2B5EF4-FFF2-40B4-BE49-F238E27FC236}"/>
                </a:extLst>
              </p:cNvPr>
              <p:cNvPicPr/>
              <p:nvPr/>
            </p:nvPicPr>
            <p:blipFill>
              <a:blip r:embed="rId4"/>
              <a:stretch>
                <a:fillRect/>
              </a:stretch>
            </p:blipFill>
            <p:spPr>
              <a:xfrm>
                <a:off x="2231820" y="1330230"/>
                <a:ext cx="242280" cy="57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6" name="Ink 5">
                <a:extLst>
                  <a:ext uri="{FF2B5EF4-FFF2-40B4-BE49-F238E27FC236}"/>
                </a:extLst>
              </p14:cNvPr>
              <p14:cNvContentPartPr/>
              <p14:nvPr userDrawn="1"/>
            </p14:nvContentPartPr>
            <p14:xfrm>
              <a:off x="5810220" y="4838430"/>
              <a:ext cx="238320" cy="19440"/>
            </p14:xfrm>
          </p:contentPart>
        </mc:Choice>
        <mc:Fallback>
          <p:pic>
            <p:nvPicPr>
              <p:cNvPr id="6" name="Ink 5">
                <a:extLst>
                  <a:ext uri="{FF2B5EF4-FFF2-40B4-BE49-F238E27FC236}"/>
                </a:extLst>
              </p:cNvPr>
              <p:cNvPicPr/>
              <p:nvPr/>
            </p:nvPicPr>
            <p:blipFill>
              <a:blip r:embed="rId6"/>
              <a:stretch>
                <a:fillRect/>
              </a:stretch>
            </p:blipFill>
            <p:spPr>
              <a:xfrm>
                <a:off x="5802300" y="4831361"/>
                <a:ext cx="253440" cy="328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7" name="Ink 6">
                <a:extLst>
                  <a:ext uri="{FF2B5EF4-FFF2-40B4-BE49-F238E27FC236}"/>
                </a:extLst>
              </p14:cNvPr>
              <p14:cNvContentPartPr/>
              <p14:nvPr userDrawn="1"/>
            </p14:nvContentPartPr>
            <p14:xfrm>
              <a:off x="7019925" y="2147483647"/>
              <a:ext cx="28800" cy="0"/>
            </p14:xfrm>
          </p:contentPart>
        </mc:Choice>
        <mc:Fallback>
          <p:pic>
            <p:nvPicPr>
              <p:cNvPr id="7" name="Ink 6">
                <a:extLst>
                  <a:ext uri="{FF2B5EF4-FFF2-40B4-BE49-F238E27FC236}"/>
                </a:extLst>
              </p:cNvPr>
              <p:cNvPicPr/>
              <p:nvPr/>
            </p:nvPicPr>
            <p:blipFill>
              <a:blip r:embed="rId8"/>
              <a:stretch>
                <a:fillRect/>
              </a:stretch>
            </p:blipFill>
            <p:spPr>
              <a:xfrm>
                <a:off x="7015245" y="2147483647"/>
                <a:ext cx="42480" cy="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8" name="Ink 7">
                <a:extLst>
                  <a:ext uri="{FF2B5EF4-FFF2-40B4-BE49-F238E27FC236}"/>
                </a:extLst>
              </p14:cNvPr>
              <p14:cNvContentPartPr/>
              <p14:nvPr userDrawn="1"/>
            </p14:nvContentPartPr>
            <p14:xfrm>
              <a:off x="4705125" y="7267500"/>
              <a:ext cx="19440" cy="9720"/>
            </p14:xfrm>
          </p:contentPart>
        </mc:Choice>
        <mc:Fallback>
          <p:pic>
            <p:nvPicPr>
              <p:cNvPr id="8" name="Ink 7">
                <a:extLst>
                  <a:ext uri="{FF2B5EF4-FFF2-40B4-BE49-F238E27FC236}"/>
                </a:extLst>
              </p:cNvPr>
              <p:cNvPicPr/>
              <p:nvPr/>
            </p:nvPicPr>
            <p:blipFill>
              <a:blip r:embed="rId10"/>
              <a:stretch>
                <a:fillRect/>
              </a:stretch>
            </p:blipFill>
            <p:spPr>
              <a:xfrm>
                <a:off x="4701885" y="7262293"/>
                <a:ext cx="28080" cy="18051"/>
              </a:xfrm>
              <a:prstGeom prst="rect">
                <a:avLst/>
              </a:prstGeom>
            </p:spPr>
          </p:pic>
        </mc:Fallback>
      </mc:AlternateContent>
      <p:sp>
        <p:nvSpPr>
          <p:cNvPr id="3" name="Subtitle 2">
            <a:extLst>
              <a:ext uri="{FF2B5EF4-FFF2-40B4-BE49-F238E27FC236}"/>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a:extLst>
              <a:ext uri="{FF2B5EF4-FFF2-40B4-BE49-F238E27FC236}"/>
            </a:extLst>
          </p:cNvPr>
          <p:cNvSpPr>
            <a:spLocks noGrp="1"/>
          </p:cNvSpPr>
          <p:nvPr>
            <p:ph type="ctrTitle"/>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smtClean="0"/>
              <a:t>Click to edit Master title style</a:t>
            </a:r>
            <a:endParaRPr lang="en-US" dirty="0"/>
          </a:p>
        </p:txBody>
      </p:sp>
    </p:spTree>
    <p:extLst>
      <p:ext uri="{BB962C8B-B14F-4D97-AF65-F5344CB8AC3E}">
        <p14:creationId xmlns="" xmlns:p14="http://schemas.microsoft.com/office/powerpoint/2010/main" val="12101445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mc:AlternateContent xmlns:mc="http://schemas.openxmlformats.org/markup-compatibility/2006">
        <mc:Choice xmlns="" xmlns:p14="http://schemas.microsoft.com/office/powerpoint/2010/main" Requires="p14">
          <p:contentPart p14:bwMode="auto" r:id="rId3">
            <p14:nvContentPartPr>
              <p14:cNvPr id="5" name="Ink 4">
                <a:extLst>
                  <a:ext uri="{FF2B5EF4-FFF2-40B4-BE49-F238E27FC236}"/>
                </a:extLst>
              </p14:cNvPr>
              <p14:cNvContentPartPr/>
              <p14:nvPr userDrawn="1"/>
            </p14:nvContentPartPr>
            <p14:xfrm>
              <a:off x="2238300" y="1333470"/>
              <a:ext cx="228960" cy="47520"/>
            </p14:xfrm>
          </p:contentPart>
        </mc:Choice>
        <mc:Fallback>
          <p:pic>
            <p:nvPicPr>
              <p:cNvPr id="5" name="Ink 4">
                <a:extLst>
                  <a:ext uri="{FF2B5EF4-FFF2-40B4-BE49-F238E27FC236}"/>
                </a:extLst>
              </p:cNvPr>
              <p:cNvPicPr/>
              <p:nvPr/>
            </p:nvPicPr>
            <p:blipFill>
              <a:blip r:embed="rId4"/>
              <a:stretch>
                <a:fillRect/>
              </a:stretch>
            </p:blipFill>
            <p:spPr>
              <a:xfrm>
                <a:off x="2231820" y="1330230"/>
                <a:ext cx="242280" cy="57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6" name="Ink 5">
                <a:extLst>
                  <a:ext uri="{FF2B5EF4-FFF2-40B4-BE49-F238E27FC236}"/>
                </a:extLst>
              </p14:cNvPr>
              <p14:cNvContentPartPr/>
              <p14:nvPr userDrawn="1"/>
            </p14:nvContentPartPr>
            <p14:xfrm>
              <a:off x="5810220" y="4838430"/>
              <a:ext cx="238320" cy="19440"/>
            </p14:xfrm>
          </p:contentPart>
        </mc:Choice>
        <mc:Fallback>
          <p:pic>
            <p:nvPicPr>
              <p:cNvPr id="6" name="Ink 5">
                <a:extLst>
                  <a:ext uri="{FF2B5EF4-FFF2-40B4-BE49-F238E27FC236}"/>
                </a:extLst>
              </p:cNvPr>
              <p:cNvPicPr/>
              <p:nvPr/>
            </p:nvPicPr>
            <p:blipFill>
              <a:blip r:embed="rId6"/>
              <a:stretch>
                <a:fillRect/>
              </a:stretch>
            </p:blipFill>
            <p:spPr>
              <a:xfrm>
                <a:off x="5802300" y="4831361"/>
                <a:ext cx="253440" cy="328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7" name="Ink 6">
                <a:extLst>
                  <a:ext uri="{FF2B5EF4-FFF2-40B4-BE49-F238E27FC236}"/>
                </a:extLst>
              </p14:cNvPr>
              <p14:cNvContentPartPr/>
              <p14:nvPr userDrawn="1"/>
            </p14:nvContentPartPr>
            <p14:xfrm>
              <a:off x="7019925" y="2147483647"/>
              <a:ext cx="28800" cy="0"/>
            </p14:xfrm>
          </p:contentPart>
        </mc:Choice>
        <mc:Fallback>
          <p:pic>
            <p:nvPicPr>
              <p:cNvPr id="7" name="Ink 6">
                <a:extLst>
                  <a:ext uri="{FF2B5EF4-FFF2-40B4-BE49-F238E27FC236}"/>
                </a:extLst>
              </p:cNvPr>
              <p:cNvPicPr/>
              <p:nvPr/>
            </p:nvPicPr>
            <p:blipFill>
              <a:blip r:embed="rId8"/>
              <a:stretch>
                <a:fillRect/>
              </a:stretch>
            </p:blipFill>
            <p:spPr>
              <a:xfrm>
                <a:off x="7015245" y="2147483647"/>
                <a:ext cx="42480" cy="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8" name="Ink 7">
                <a:extLst>
                  <a:ext uri="{FF2B5EF4-FFF2-40B4-BE49-F238E27FC236}"/>
                </a:extLst>
              </p14:cNvPr>
              <p14:cNvContentPartPr/>
              <p14:nvPr userDrawn="1"/>
            </p14:nvContentPartPr>
            <p14:xfrm>
              <a:off x="4705125" y="7267500"/>
              <a:ext cx="19440" cy="9720"/>
            </p14:xfrm>
          </p:contentPart>
        </mc:Choice>
        <mc:Fallback>
          <p:pic>
            <p:nvPicPr>
              <p:cNvPr id="8" name="Ink 7">
                <a:extLst>
                  <a:ext uri="{FF2B5EF4-FFF2-40B4-BE49-F238E27FC236}"/>
                </a:extLst>
              </p:cNvPr>
              <p:cNvPicPr/>
              <p:nvPr/>
            </p:nvPicPr>
            <p:blipFill>
              <a:blip r:embed="rId10"/>
              <a:stretch>
                <a:fillRect/>
              </a:stretch>
            </p:blipFill>
            <p:spPr>
              <a:xfrm>
                <a:off x="4701885" y="7262293"/>
                <a:ext cx="28080" cy="18051"/>
              </a:xfrm>
              <a:prstGeom prst="rect">
                <a:avLst/>
              </a:prstGeom>
            </p:spPr>
          </p:pic>
        </mc:Fallback>
      </mc:AlternateContent>
      <p:sp>
        <p:nvSpPr>
          <p:cNvPr id="3" name="Subtitle 2">
            <a:extLst>
              <a:ext uri="{FF2B5EF4-FFF2-40B4-BE49-F238E27FC236}"/>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a:extLst>
              <a:ext uri="{FF2B5EF4-FFF2-40B4-BE49-F238E27FC236}"/>
            </a:extLst>
          </p:cNvPr>
          <p:cNvSpPr>
            <a:spLocks noGrp="1"/>
          </p:cNvSpPr>
          <p:nvPr>
            <p:ph type="ctrTitle"/>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smtClean="0"/>
              <a:t>Click to edit Master title style</a:t>
            </a:r>
            <a:endParaRPr lang="en-US" dirty="0"/>
          </a:p>
        </p:txBody>
      </p:sp>
    </p:spTree>
    <p:extLst>
      <p:ext uri="{BB962C8B-B14F-4D97-AF65-F5344CB8AC3E}">
        <p14:creationId xmlns="" xmlns:p14="http://schemas.microsoft.com/office/powerpoint/2010/main" val="42044256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mc:AlternateContent xmlns:mc="http://schemas.openxmlformats.org/markup-compatibility/2006">
        <mc:Choice xmlns="" xmlns:p14="http://schemas.microsoft.com/office/powerpoint/2010/main" Requires="p14">
          <p:contentPart p14:bwMode="auto" r:id="rId3">
            <p14:nvContentPartPr>
              <p14:cNvPr id="5" name="Ink 4">
                <a:extLst>
                  <a:ext uri="{FF2B5EF4-FFF2-40B4-BE49-F238E27FC236}"/>
                </a:extLst>
              </p14:cNvPr>
              <p14:cNvContentPartPr/>
              <p14:nvPr userDrawn="1"/>
            </p14:nvContentPartPr>
            <p14:xfrm>
              <a:off x="2238300" y="1333470"/>
              <a:ext cx="228960" cy="47520"/>
            </p14:xfrm>
          </p:contentPart>
        </mc:Choice>
        <mc:Fallback>
          <p:pic>
            <p:nvPicPr>
              <p:cNvPr id="5" name="Ink 4">
                <a:extLst>
                  <a:ext uri="{FF2B5EF4-FFF2-40B4-BE49-F238E27FC236}"/>
                </a:extLst>
              </p:cNvPr>
              <p:cNvPicPr/>
              <p:nvPr/>
            </p:nvPicPr>
            <p:blipFill>
              <a:blip r:embed="rId4"/>
              <a:stretch>
                <a:fillRect/>
              </a:stretch>
            </p:blipFill>
            <p:spPr>
              <a:xfrm>
                <a:off x="2231820" y="1330230"/>
                <a:ext cx="242280" cy="57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6" name="Ink 5">
                <a:extLst>
                  <a:ext uri="{FF2B5EF4-FFF2-40B4-BE49-F238E27FC236}"/>
                </a:extLst>
              </p14:cNvPr>
              <p14:cNvContentPartPr/>
              <p14:nvPr userDrawn="1"/>
            </p14:nvContentPartPr>
            <p14:xfrm>
              <a:off x="5810220" y="4838430"/>
              <a:ext cx="238320" cy="19440"/>
            </p14:xfrm>
          </p:contentPart>
        </mc:Choice>
        <mc:Fallback>
          <p:pic>
            <p:nvPicPr>
              <p:cNvPr id="6" name="Ink 5">
                <a:extLst>
                  <a:ext uri="{FF2B5EF4-FFF2-40B4-BE49-F238E27FC236}"/>
                </a:extLst>
              </p:cNvPr>
              <p:cNvPicPr/>
              <p:nvPr/>
            </p:nvPicPr>
            <p:blipFill>
              <a:blip r:embed="rId6"/>
              <a:stretch>
                <a:fillRect/>
              </a:stretch>
            </p:blipFill>
            <p:spPr>
              <a:xfrm>
                <a:off x="5802300" y="4831361"/>
                <a:ext cx="253440" cy="328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7" name="Ink 6">
                <a:extLst>
                  <a:ext uri="{FF2B5EF4-FFF2-40B4-BE49-F238E27FC236}"/>
                </a:extLst>
              </p14:cNvPr>
              <p14:cNvContentPartPr/>
              <p14:nvPr userDrawn="1"/>
            </p14:nvContentPartPr>
            <p14:xfrm>
              <a:off x="7019925" y="2147483647"/>
              <a:ext cx="28800" cy="0"/>
            </p14:xfrm>
          </p:contentPart>
        </mc:Choice>
        <mc:Fallback>
          <p:pic>
            <p:nvPicPr>
              <p:cNvPr id="7" name="Ink 6">
                <a:extLst>
                  <a:ext uri="{FF2B5EF4-FFF2-40B4-BE49-F238E27FC236}"/>
                </a:extLst>
              </p:cNvPr>
              <p:cNvPicPr/>
              <p:nvPr/>
            </p:nvPicPr>
            <p:blipFill>
              <a:blip r:embed="rId8"/>
              <a:stretch>
                <a:fillRect/>
              </a:stretch>
            </p:blipFill>
            <p:spPr>
              <a:xfrm>
                <a:off x="7015245" y="2147483647"/>
                <a:ext cx="42480" cy="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8" name="Ink 7">
                <a:extLst>
                  <a:ext uri="{FF2B5EF4-FFF2-40B4-BE49-F238E27FC236}"/>
                </a:extLst>
              </p14:cNvPr>
              <p14:cNvContentPartPr/>
              <p14:nvPr userDrawn="1"/>
            </p14:nvContentPartPr>
            <p14:xfrm>
              <a:off x="4705125" y="7267500"/>
              <a:ext cx="19440" cy="9720"/>
            </p14:xfrm>
          </p:contentPart>
        </mc:Choice>
        <mc:Fallback>
          <p:pic>
            <p:nvPicPr>
              <p:cNvPr id="8" name="Ink 7">
                <a:extLst>
                  <a:ext uri="{FF2B5EF4-FFF2-40B4-BE49-F238E27FC236}"/>
                </a:extLst>
              </p:cNvPr>
              <p:cNvPicPr/>
              <p:nvPr/>
            </p:nvPicPr>
            <p:blipFill>
              <a:blip r:embed="rId10"/>
              <a:stretch>
                <a:fillRect/>
              </a:stretch>
            </p:blipFill>
            <p:spPr>
              <a:xfrm>
                <a:off x="4701885" y="7262293"/>
                <a:ext cx="28080" cy="18051"/>
              </a:xfrm>
              <a:prstGeom prst="rect">
                <a:avLst/>
              </a:prstGeom>
            </p:spPr>
          </p:pic>
        </mc:Fallback>
      </mc:AlternateContent>
      <p:sp>
        <p:nvSpPr>
          <p:cNvPr id="3" name="Subtitle 2">
            <a:extLst>
              <a:ext uri="{FF2B5EF4-FFF2-40B4-BE49-F238E27FC236}"/>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a:extLst>
              <a:ext uri="{FF2B5EF4-FFF2-40B4-BE49-F238E27FC236}"/>
            </a:extLst>
          </p:cNvPr>
          <p:cNvSpPr>
            <a:spLocks noGrp="1"/>
          </p:cNvSpPr>
          <p:nvPr>
            <p:ph type="ctrTitle"/>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smtClean="0"/>
              <a:t>Click to edit Master title style</a:t>
            </a:r>
            <a:endParaRPr lang="en-US" dirty="0"/>
          </a:p>
        </p:txBody>
      </p:sp>
    </p:spTree>
    <p:extLst>
      <p:ext uri="{BB962C8B-B14F-4D97-AF65-F5344CB8AC3E}">
        <p14:creationId xmlns="" xmlns:p14="http://schemas.microsoft.com/office/powerpoint/2010/main" val="12632054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mc:AlternateContent xmlns:mc="http://schemas.openxmlformats.org/markup-compatibility/2006">
        <mc:Choice xmlns="" xmlns:p14="http://schemas.microsoft.com/office/powerpoint/2010/main" Requires="p14">
          <p:contentPart p14:bwMode="auto" r:id="rId3">
            <p14:nvContentPartPr>
              <p14:cNvPr id="5" name="Ink 4">
                <a:extLst>
                  <a:ext uri="{FF2B5EF4-FFF2-40B4-BE49-F238E27FC236}"/>
                </a:extLst>
              </p14:cNvPr>
              <p14:cNvContentPartPr/>
              <p14:nvPr userDrawn="1"/>
            </p14:nvContentPartPr>
            <p14:xfrm>
              <a:off x="2238300" y="1333470"/>
              <a:ext cx="228960" cy="47520"/>
            </p14:xfrm>
          </p:contentPart>
        </mc:Choice>
        <mc:Fallback>
          <p:pic>
            <p:nvPicPr>
              <p:cNvPr id="5" name="Ink 4">
                <a:extLst>
                  <a:ext uri="{FF2B5EF4-FFF2-40B4-BE49-F238E27FC236}"/>
                </a:extLst>
              </p:cNvPr>
              <p:cNvPicPr/>
              <p:nvPr/>
            </p:nvPicPr>
            <p:blipFill>
              <a:blip r:embed="rId4"/>
              <a:stretch>
                <a:fillRect/>
              </a:stretch>
            </p:blipFill>
            <p:spPr>
              <a:xfrm>
                <a:off x="2231820" y="1330230"/>
                <a:ext cx="242280" cy="57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6" name="Ink 5">
                <a:extLst>
                  <a:ext uri="{FF2B5EF4-FFF2-40B4-BE49-F238E27FC236}"/>
                </a:extLst>
              </p14:cNvPr>
              <p14:cNvContentPartPr/>
              <p14:nvPr userDrawn="1"/>
            </p14:nvContentPartPr>
            <p14:xfrm>
              <a:off x="5810220" y="4838430"/>
              <a:ext cx="238320" cy="19440"/>
            </p14:xfrm>
          </p:contentPart>
        </mc:Choice>
        <mc:Fallback>
          <p:pic>
            <p:nvPicPr>
              <p:cNvPr id="6" name="Ink 5">
                <a:extLst>
                  <a:ext uri="{FF2B5EF4-FFF2-40B4-BE49-F238E27FC236}"/>
                </a:extLst>
              </p:cNvPr>
              <p:cNvPicPr/>
              <p:nvPr/>
            </p:nvPicPr>
            <p:blipFill>
              <a:blip r:embed="rId6"/>
              <a:stretch>
                <a:fillRect/>
              </a:stretch>
            </p:blipFill>
            <p:spPr>
              <a:xfrm>
                <a:off x="5802300" y="4831361"/>
                <a:ext cx="253440" cy="328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7" name="Ink 6">
                <a:extLst>
                  <a:ext uri="{FF2B5EF4-FFF2-40B4-BE49-F238E27FC236}"/>
                </a:extLst>
              </p14:cNvPr>
              <p14:cNvContentPartPr/>
              <p14:nvPr userDrawn="1"/>
            </p14:nvContentPartPr>
            <p14:xfrm>
              <a:off x="7019925" y="2147483647"/>
              <a:ext cx="28800" cy="0"/>
            </p14:xfrm>
          </p:contentPart>
        </mc:Choice>
        <mc:Fallback>
          <p:pic>
            <p:nvPicPr>
              <p:cNvPr id="7" name="Ink 6">
                <a:extLst>
                  <a:ext uri="{FF2B5EF4-FFF2-40B4-BE49-F238E27FC236}"/>
                </a:extLst>
              </p:cNvPr>
              <p:cNvPicPr/>
              <p:nvPr/>
            </p:nvPicPr>
            <p:blipFill>
              <a:blip r:embed="rId8"/>
              <a:stretch>
                <a:fillRect/>
              </a:stretch>
            </p:blipFill>
            <p:spPr>
              <a:xfrm>
                <a:off x="7015245" y="2147483647"/>
                <a:ext cx="42480" cy="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8" name="Ink 7">
                <a:extLst>
                  <a:ext uri="{FF2B5EF4-FFF2-40B4-BE49-F238E27FC236}"/>
                </a:extLst>
              </p14:cNvPr>
              <p14:cNvContentPartPr/>
              <p14:nvPr userDrawn="1"/>
            </p14:nvContentPartPr>
            <p14:xfrm>
              <a:off x="4705125" y="7267500"/>
              <a:ext cx="19440" cy="9720"/>
            </p14:xfrm>
          </p:contentPart>
        </mc:Choice>
        <mc:Fallback>
          <p:pic>
            <p:nvPicPr>
              <p:cNvPr id="8" name="Ink 7">
                <a:extLst>
                  <a:ext uri="{FF2B5EF4-FFF2-40B4-BE49-F238E27FC236}"/>
                </a:extLst>
              </p:cNvPr>
              <p:cNvPicPr/>
              <p:nvPr/>
            </p:nvPicPr>
            <p:blipFill>
              <a:blip r:embed="rId10"/>
              <a:stretch>
                <a:fillRect/>
              </a:stretch>
            </p:blipFill>
            <p:spPr>
              <a:xfrm>
                <a:off x="4701885" y="7262293"/>
                <a:ext cx="28080" cy="18051"/>
              </a:xfrm>
              <a:prstGeom prst="rect">
                <a:avLst/>
              </a:prstGeom>
            </p:spPr>
          </p:pic>
        </mc:Fallback>
      </mc:AlternateContent>
      <p:sp>
        <p:nvSpPr>
          <p:cNvPr id="3" name="Subtitle 2">
            <a:extLst>
              <a:ext uri="{FF2B5EF4-FFF2-40B4-BE49-F238E27FC236}"/>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a:extLst>
              <a:ext uri="{FF2B5EF4-FFF2-40B4-BE49-F238E27FC236}"/>
            </a:extLst>
          </p:cNvPr>
          <p:cNvSpPr>
            <a:spLocks noGrp="1"/>
          </p:cNvSpPr>
          <p:nvPr>
            <p:ph type="ctrTitle"/>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smtClean="0"/>
              <a:t>Click to edit Master title style</a:t>
            </a:r>
            <a:endParaRPr lang="en-US" dirty="0"/>
          </a:p>
        </p:txBody>
      </p:sp>
    </p:spTree>
    <p:extLst>
      <p:ext uri="{BB962C8B-B14F-4D97-AF65-F5344CB8AC3E}">
        <p14:creationId xmlns="" xmlns:p14="http://schemas.microsoft.com/office/powerpoint/2010/main" val="23378191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mc:AlternateContent xmlns:mc="http://schemas.openxmlformats.org/markup-compatibility/2006">
        <mc:Choice xmlns="" xmlns:p14="http://schemas.microsoft.com/office/powerpoint/2010/main" Requires="p14">
          <p:contentPart p14:bwMode="auto" r:id="rId3">
            <p14:nvContentPartPr>
              <p14:cNvPr id="5" name="Ink 4">
                <a:extLst>
                  <a:ext uri="{FF2B5EF4-FFF2-40B4-BE49-F238E27FC236}"/>
                </a:extLst>
              </p14:cNvPr>
              <p14:cNvContentPartPr/>
              <p14:nvPr userDrawn="1"/>
            </p14:nvContentPartPr>
            <p14:xfrm>
              <a:off x="2238300" y="1333470"/>
              <a:ext cx="228960" cy="47520"/>
            </p14:xfrm>
          </p:contentPart>
        </mc:Choice>
        <mc:Fallback>
          <p:pic>
            <p:nvPicPr>
              <p:cNvPr id="5" name="Ink 4">
                <a:extLst>
                  <a:ext uri="{FF2B5EF4-FFF2-40B4-BE49-F238E27FC236}"/>
                </a:extLst>
              </p:cNvPr>
              <p:cNvPicPr/>
              <p:nvPr/>
            </p:nvPicPr>
            <p:blipFill>
              <a:blip r:embed="rId4"/>
              <a:stretch>
                <a:fillRect/>
              </a:stretch>
            </p:blipFill>
            <p:spPr>
              <a:xfrm>
                <a:off x="2231820" y="1330230"/>
                <a:ext cx="242280" cy="57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6" name="Ink 5">
                <a:extLst>
                  <a:ext uri="{FF2B5EF4-FFF2-40B4-BE49-F238E27FC236}"/>
                </a:extLst>
              </p14:cNvPr>
              <p14:cNvContentPartPr/>
              <p14:nvPr userDrawn="1"/>
            </p14:nvContentPartPr>
            <p14:xfrm>
              <a:off x="5810220" y="4838430"/>
              <a:ext cx="238320" cy="19440"/>
            </p14:xfrm>
          </p:contentPart>
        </mc:Choice>
        <mc:Fallback>
          <p:pic>
            <p:nvPicPr>
              <p:cNvPr id="6" name="Ink 5">
                <a:extLst>
                  <a:ext uri="{FF2B5EF4-FFF2-40B4-BE49-F238E27FC236}"/>
                </a:extLst>
              </p:cNvPr>
              <p:cNvPicPr/>
              <p:nvPr/>
            </p:nvPicPr>
            <p:blipFill>
              <a:blip r:embed="rId6"/>
              <a:stretch>
                <a:fillRect/>
              </a:stretch>
            </p:blipFill>
            <p:spPr>
              <a:xfrm>
                <a:off x="5802300" y="4831361"/>
                <a:ext cx="253440" cy="328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7" name="Ink 6">
                <a:extLst>
                  <a:ext uri="{FF2B5EF4-FFF2-40B4-BE49-F238E27FC236}"/>
                </a:extLst>
              </p14:cNvPr>
              <p14:cNvContentPartPr/>
              <p14:nvPr userDrawn="1"/>
            </p14:nvContentPartPr>
            <p14:xfrm>
              <a:off x="7019925" y="2147483647"/>
              <a:ext cx="28800" cy="0"/>
            </p14:xfrm>
          </p:contentPart>
        </mc:Choice>
        <mc:Fallback>
          <p:pic>
            <p:nvPicPr>
              <p:cNvPr id="7" name="Ink 6">
                <a:extLst>
                  <a:ext uri="{FF2B5EF4-FFF2-40B4-BE49-F238E27FC236}"/>
                </a:extLst>
              </p:cNvPr>
              <p:cNvPicPr/>
              <p:nvPr/>
            </p:nvPicPr>
            <p:blipFill>
              <a:blip r:embed="rId8"/>
              <a:stretch>
                <a:fillRect/>
              </a:stretch>
            </p:blipFill>
            <p:spPr>
              <a:xfrm>
                <a:off x="7015245" y="2147483647"/>
                <a:ext cx="42480" cy="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8" name="Ink 7">
                <a:extLst>
                  <a:ext uri="{FF2B5EF4-FFF2-40B4-BE49-F238E27FC236}"/>
                </a:extLst>
              </p14:cNvPr>
              <p14:cNvContentPartPr/>
              <p14:nvPr userDrawn="1"/>
            </p14:nvContentPartPr>
            <p14:xfrm>
              <a:off x="4705125" y="7267500"/>
              <a:ext cx="19440" cy="9720"/>
            </p14:xfrm>
          </p:contentPart>
        </mc:Choice>
        <mc:Fallback>
          <p:pic>
            <p:nvPicPr>
              <p:cNvPr id="8" name="Ink 7">
                <a:extLst>
                  <a:ext uri="{FF2B5EF4-FFF2-40B4-BE49-F238E27FC236}"/>
                </a:extLst>
              </p:cNvPr>
              <p:cNvPicPr/>
              <p:nvPr/>
            </p:nvPicPr>
            <p:blipFill>
              <a:blip r:embed="rId10"/>
              <a:stretch>
                <a:fillRect/>
              </a:stretch>
            </p:blipFill>
            <p:spPr>
              <a:xfrm>
                <a:off x="4701885" y="7262293"/>
                <a:ext cx="28080" cy="18051"/>
              </a:xfrm>
              <a:prstGeom prst="rect">
                <a:avLst/>
              </a:prstGeom>
            </p:spPr>
          </p:pic>
        </mc:Fallback>
      </mc:AlternateContent>
      <p:sp>
        <p:nvSpPr>
          <p:cNvPr id="3" name="Subtitle 2">
            <a:extLst>
              <a:ext uri="{FF2B5EF4-FFF2-40B4-BE49-F238E27FC236}"/>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a:extLst>
              <a:ext uri="{FF2B5EF4-FFF2-40B4-BE49-F238E27FC236}"/>
            </a:extLst>
          </p:cNvPr>
          <p:cNvSpPr>
            <a:spLocks noGrp="1"/>
          </p:cNvSpPr>
          <p:nvPr>
            <p:ph type="ctrTitle"/>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smtClean="0"/>
              <a:t>Click to edit Master title style</a:t>
            </a:r>
            <a:endParaRPr lang="en-US" dirty="0"/>
          </a:p>
        </p:txBody>
      </p:sp>
    </p:spTree>
    <p:extLst>
      <p:ext uri="{BB962C8B-B14F-4D97-AF65-F5344CB8AC3E}">
        <p14:creationId xmlns="" xmlns:p14="http://schemas.microsoft.com/office/powerpoint/2010/main" val="25683099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mc:AlternateContent xmlns:mc="http://schemas.openxmlformats.org/markup-compatibility/2006">
        <mc:Choice xmlns="" xmlns:p14="http://schemas.microsoft.com/office/powerpoint/2010/main" Requires="p14">
          <p:contentPart p14:bwMode="auto" r:id="rId3">
            <p14:nvContentPartPr>
              <p14:cNvPr id="5" name="Ink 4">
                <a:extLst>
                  <a:ext uri="{FF2B5EF4-FFF2-40B4-BE49-F238E27FC236}"/>
                </a:extLst>
              </p14:cNvPr>
              <p14:cNvContentPartPr/>
              <p14:nvPr userDrawn="1"/>
            </p14:nvContentPartPr>
            <p14:xfrm>
              <a:off x="2238300" y="1333470"/>
              <a:ext cx="228960" cy="47520"/>
            </p14:xfrm>
          </p:contentPart>
        </mc:Choice>
        <mc:Fallback>
          <p:pic>
            <p:nvPicPr>
              <p:cNvPr id="5" name="Ink 4">
                <a:extLst>
                  <a:ext uri="{FF2B5EF4-FFF2-40B4-BE49-F238E27FC236}"/>
                </a:extLst>
              </p:cNvPr>
              <p:cNvPicPr/>
              <p:nvPr/>
            </p:nvPicPr>
            <p:blipFill>
              <a:blip r:embed="rId4"/>
              <a:stretch>
                <a:fillRect/>
              </a:stretch>
            </p:blipFill>
            <p:spPr>
              <a:xfrm>
                <a:off x="2231820" y="1330230"/>
                <a:ext cx="242280" cy="57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6" name="Ink 5">
                <a:extLst>
                  <a:ext uri="{FF2B5EF4-FFF2-40B4-BE49-F238E27FC236}"/>
                </a:extLst>
              </p14:cNvPr>
              <p14:cNvContentPartPr/>
              <p14:nvPr userDrawn="1"/>
            </p14:nvContentPartPr>
            <p14:xfrm>
              <a:off x="5810220" y="4838430"/>
              <a:ext cx="238320" cy="19440"/>
            </p14:xfrm>
          </p:contentPart>
        </mc:Choice>
        <mc:Fallback>
          <p:pic>
            <p:nvPicPr>
              <p:cNvPr id="6" name="Ink 5">
                <a:extLst>
                  <a:ext uri="{FF2B5EF4-FFF2-40B4-BE49-F238E27FC236}"/>
                </a:extLst>
              </p:cNvPr>
              <p:cNvPicPr/>
              <p:nvPr/>
            </p:nvPicPr>
            <p:blipFill>
              <a:blip r:embed="rId6"/>
              <a:stretch>
                <a:fillRect/>
              </a:stretch>
            </p:blipFill>
            <p:spPr>
              <a:xfrm>
                <a:off x="5802300" y="4831361"/>
                <a:ext cx="253440" cy="328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7" name="Ink 6">
                <a:extLst>
                  <a:ext uri="{FF2B5EF4-FFF2-40B4-BE49-F238E27FC236}"/>
                </a:extLst>
              </p14:cNvPr>
              <p14:cNvContentPartPr/>
              <p14:nvPr userDrawn="1"/>
            </p14:nvContentPartPr>
            <p14:xfrm>
              <a:off x="7019925" y="2147483647"/>
              <a:ext cx="28800" cy="0"/>
            </p14:xfrm>
          </p:contentPart>
        </mc:Choice>
        <mc:Fallback>
          <p:pic>
            <p:nvPicPr>
              <p:cNvPr id="7" name="Ink 6">
                <a:extLst>
                  <a:ext uri="{FF2B5EF4-FFF2-40B4-BE49-F238E27FC236}"/>
                </a:extLst>
              </p:cNvPr>
              <p:cNvPicPr/>
              <p:nvPr/>
            </p:nvPicPr>
            <p:blipFill>
              <a:blip r:embed="rId8"/>
              <a:stretch>
                <a:fillRect/>
              </a:stretch>
            </p:blipFill>
            <p:spPr>
              <a:xfrm>
                <a:off x="7015245" y="2147483647"/>
                <a:ext cx="42480" cy="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8" name="Ink 7">
                <a:extLst>
                  <a:ext uri="{FF2B5EF4-FFF2-40B4-BE49-F238E27FC236}"/>
                </a:extLst>
              </p14:cNvPr>
              <p14:cNvContentPartPr/>
              <p14:nvPr userDrawn="1"/>
            </p14:nvContentPartPr>
            <p14:xfrm>
              <a:off x="4705125" y="7267500"/>
              <a:ext cx="19440" cy="9720"/>
            </p14:xfrm>
          </p:contentPart>
        </mc:Choice>
        <mc:Fallback>
          <p:pic>
            <p:nvPicPr>
              <p:cNvPr id="8" name="Ink 7">
                <a:extLst>
                  <a:ext uri="{FF2B5EF4-FFF2-40B4-BE49-F238E27FC236}"/>
                </a:extLst>
              </p:cNvPr>
              <p:cNvPicPr/>
              <p:nvPr/>
            </p:nvPicPr>
            <p:blipFill>
              <a:blip r:embed="rId10"/>
              <a:stretch>
                <a:fillRect/>
              </a:stretch>
            </p:blipFill>
            <p:spPr>
              <a:xfrm>
                <a:off x="4701885" y="7262293"/>
                <a:ext cx="28080" cy="18051"/>
              </a:xfrm>
              <a:prstGeom prst="rect">
                <a:avLst/>
              </a:prstGeom>
            </p:spPr>
          </p:pic>
        </mc:Fallback>
      </mc:AlternateContent>
      <p:sp>
        <p:nvSpPr>
          <p:cNvPr id="3" name="Subtitle 2">
            <a:extLst>
              <a:ext uri="{FF2B5EF4-FFF2-40B4-BE49-F238E27FC236}"/>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a:extLst>
              <a:ext uri="{FF2B5EF4-FFF2-40B4-BE49-F238E27FC236}"/>
            </a:extLst>
          </p:cNvPr>
          <p:cNvSpPr>
            <a:spLocks noGrp="1"/>
          </p:cNvSpPr>
          <p:nvPr>
            <p:ph type="ctrTitle"/>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smtClean="0"/>
              <a:t>Click to edit Master title style</a:t>
            </a:r>
            <a:endParaRPr lang="en-US" dirty="0"/>
          </a:p>
        </p:txBody>
      </p:sp>
    </p:spTree>
    <p:extLst>
      <p:ext uri="{BB962C8B-B14F-4D97-AF65-F5344CB8AC3E}">
        <p14:creationId xmlns="" xmlns:p14="http://schemas.microsoft.com/office/powerpoint/2010/main" val="30160107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mc:AlternateContent xmlns:mc="http://schemas.openxmlformats.org/markup-compatibility/2006">
        <mc:Choice xmlns="" xmlns:p14="http://schemas.microsoft.com/office/powerpoint/2010/main" Requires="p14">
          <p:contentPart p14:bwMode="auto" r:id="rId3">
            <p14:nvContentPartPr>
              <p14:cNvPr id="5" name="Ink 4">
                <a:extLst>
                  <a:ext uri="{FF2B5EF4-FFF2-40B4-BE49-F238E27FC236}"/>
                </a:extLst>
              </p14:cNvPr>
              <p14:cNvContentPartPr/>
              <p14:nvPr userDrawn="1"/>
            </p14:nvContentPartPr>
            <p14:xfrm>
              <a:off x="2238300" y="1333470"/>
              <a:ext cx="228960" cy="47520"/>
            </p14:xfrm>
          </p:contentPart>
        </mc:Choice>
        <mc:Fallback>
          <p:pic>
            <p:nvPicPr>
              <p:cNvPr id="5" name="Ink 4">
                <a:extLst>
                  <a:ext uri="{FF2B5EF4-FFF2-40B4-BE49-F238E27FC236}"/>
                </a:extLst>
              </p:cNvPr>
              <p:cNvPicPr/>
              <p:nvPr/>
            </p:nvPicPr>
            <p:blipFill>
              <a:blip r:embed="rId4"/>
              <a:stretch>
                <a:fillRect/>
              </a:stretch>
            </p:blipFill>
            <p:spPr>
              <a:xfrm>
                <a:off x="2231820" y="1330230"/>
                <a:ext cx="242280" cy="57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6" name="Ink 5">
                <a:extLst>
                  <a:ext uri="{FF2B5EF4-FFF2-40B4-BE49-F238E27FC236}"/>
                </a:extLst>
              </p14:cNvPr>
              <p14:cNvContentPartPr/>
              <p14:nvPr userDrawn="1"/>
            </p14:nvContentPartPr>
            <p14:xfrm>
              <a:off x="5810220" y="4838430"/>
              <a:ext cx="238320" cy="19440"/>
            </p14:xfrm>
          </p:contentPart>
        </mc:Choice>
        <mc:Fallback>
          <p:pic>
            <p:nvPicPr>
              <p:cNvPr id="6" name="Ink 5">
                <a:extLst>
                  <a:ext uri="{FF2B5EF4-FFF2-40B4-BE49-F238E27FC236}"/>
                </a:extLst>
              </p:cNvPr>
              <p:cNvPicPr/>
              <p:nvPr/>
            </p:nvPicPr>
            <p:blipFill>
              <a:blip r:embed="rId6"/>
              <a:stretch>
                <a:fillRect/>
              </a:stretch>
            </p:blipFill>
            <p:spPr>
              <a:xfrm>
                <a:off x="5802300" y="4831361"/>
                <a:ext cx="253440" cy="328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7" name="Ink 6">
                <a:extLst>
                  <a:ext uri="{FF2B5EF4-FFF2-40B4-BE49-F238E27FC236}"/>
                </a:extLst>
              </p14:cNvPr>
              <p14:cNvContentPartPr/>
              <p14:nvPr userDrawn="1"/>
            </p14:nvContentPartPr>
            <p14:xfrm>
              <a:off x="7019925" y="2147483647"/>
              <a:ext cx="28800" cy="0"/>
            </p14:xfrm>
          </p:contentPart>
        </mc:Choice>
        <mc:Fallback>
          <p:pic>
            <p:nvPicPr>
              <p:cNvPr id="7" name="Ink 6">
                <a:extLst>
                  <a:ext uri="{FF2B5EF4-FFF2-40B4-BE49-F238E27FC236}"/>
                </a:extLst>
              </p:cNvPr>
              <p:cNvPicPr/>
              <p:nvPr/>
            </p:nvPicPr>
            <p:blipFill>
              <a:blip r:embed="rId8"/>
              <a:stretch>
                <a:fillRect/>
              </a:stretch>
            </p:blipFill>
            <p:spPr>
              <a:xfrm>
                <a:off x="7015245" y="2147483647"/>
                <a:ext cx="42480" cy="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8" name="Ink 7">
                <a:extLst>
                  <a:ext uri="{FF2B5EF4-FFF2-40B4-BE49-F238E27FC236}"/>
                </a:extLst>
              </p14:cNvPr>
              <p14:cNvContentPartPr/>
              <p14:nvPr userDrawn="1"/>
            </p14:nvContentPartPr>
            <p14:xfrm>
              <a:off x="4705125" y="7267500"/>
              <a:ext cx="19440" cy="9720"/>
            </p14:xfrm>
          </p:contentPart>
        </mc:Choice>
        <mc:Fallback>
          <p:pic>
            <p:nvPicPr>
              <p:cNvPr id="8" name="Ink 7">
                <a:extLst>
                  <a:ext uri="{FF2B5EF4-FFF2-40B4-BE49-F238E27FC236}"/>
                </a:extLst>
              </p:cNvPr>
              <p:cNvPicPr/>
              <p:nvPr/>
            </p:nvPicPr>
            <p:blipFill>
              <a:blip r:embed="rId10"/>
              <a:stretch>
                <a:fillRect/>
              </a:stretch>
            </p:blipFill>
            <p:spPr>
              <a:xfrm>
                <a:off x="4701885" y="7262293"/>
                <a:ext cx="28080" cy="18051"/>
              </a:xfrm>
              <a:prstGeom prst="rect">
                <a:avLst/>
              </a:prstGeom>
            </p:spPr>
          </p:pic>
        </mc:Fallback>
      </mc:AlternateContent>
      <p:sp>
        <p:nvSpPr>
          <p:cNvPr id="3" name="Subtitle 2">
            <a:extLst>
              <a:ext uri="{FF2B5EF4-FFF2-40B4-BE49-F238E27FC236}"/>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a:extLst>
              <a:ext uri="{FF2B5EF4-FFF2-40B4-BE49-F238E27FC236}"/>
            </a:extLst>
          </p:cNvPr>
          <p:cNvSpPr>
            <a:spLocks noGrp="1"/>
          </p:cNvSpPr>
          <p:nvPr>
            <p:ph type="ctrTitle"/>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smtClean="0"/>
              <a:t>Click to edit Master title style</a:t>
            </a:r>
            <a:endParaRPr lang="en-US" dirty="0"/>
          </a:p>
        </p:txBody>
      </p:sp>
    </p:spTree>
    <p:extLst>
      <p:ext uri="{BB962C8B-B14F-4D97-AF65-F5344CB8AC3E}">
        <p14:creationId xmlns="" xmlns:p14="http://schemas.microsoft.com/office/powerpoint/2010/main" val="3915882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38831AB-C743-4702-9ADE-5AB244EEC8DE}"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8785769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mc:AlternateContent xmlns:mc="http://schemas.openxmlformats.org/markup-compatibility/2006">
        <mc:Choice xmlns="" xmlns:p14="http://schemas.microsoft.com/office/powerpoint/2010/main" Requires="p14">
          <p:contentPart p14:bwMode="auto" r:id="rId3">
            <p14:nvContentPartPr>
              <p14:cNvPr id="5" name="Ink 4">
                <a:extLst>
                  <a:ext uri="{FF2B5EF4-FFF2-40B4-BE49-F238E27FC236}"/>
                </a:extLst>
              </p14:cNvPr>
              <p14:cNvContentPartPr/>
              <p14:nvPr userDrawn="1"/>
            </p14:nvContentPartPr>
            <p14:xfrm>
              <a:off x="2238300" y="1333470"/>
              <a:ext cx="228960" cy="47520"/>
            </p14:xfrm>
          </p:contentPart>
        </mc:Choice>
        <mc:Fallback>
          <p:pic>
            <p:nvPicPr>
              <p:cNvPr id="5" name="Ink 4">
                <a:extLst>
                  <a:ext uri="{FF2B5EF4-FFF2-40B4-BE49-F238E27FC236}"/>
                </a:extLst>
              </p:cNvPr>
              <p:cNvPicPr/>
              <p:nvPr/>
            </p:nvPicPr>
            <p:blipFill>
              <a:blip r:embed="rId4"/>
              <a:stretch>
                <a:fillRect/>
              </a:stretch>
            </p:blipFill>
            <p:spPr>
              <a:xfrm>
                <a:off x="2231820" y="1330230"/>
                <a:ext cx="242280" cy="57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6" name="Ink 5">
                <a:extLst>
                  <a:ext uri="{FF2B5EF4-FFF2-40B4-BE49-F238E27FC236}"/>
                </a:extLst>
              </p14:cNvPr>
              <p14:cNvContentPartPr/>
              <p14:nvPr userDrawn="1"/>
            </p14:nvContentPartPr>
            <p14:xfrm>
              <a:off x="5810220" y="4838430"/>
              <a:ext cx="238320" cy="19440"/>
            </p14:xfrm>
          </p:contentPart>
        </mc:Choice>
        <mc:Fallback>
          <p:pic>
            <p:nvPicPr>
              <p:cNvPr id="6" name="Ink 5">
                <a:extLst>
                  <a:ext uri="{FF2B5EF4-FFF2-40B4-BE49-F238E27FC236}"/>
                </a:extLst>
              </p:cNvPr>
              <p:cNvPicPr/>
              <p:nvPr/>
            </p:nvPicPr>
            <p:blipFill>
              <a:blip r:embed="rId6"/>
              <a:stretch>
                <a:fillRect/>
              </a:stretch>
            </p:blipFill>
            <p:spPr>
              <a:xfrm>
                <a:off x="5802300" y="4831361"/>
                <a:ext cx="253440" cy="32871"/>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7" name="Ink 6">
                <a:extLst>
                  <a:ext uri="{FF2B5EF4-FFF2-40B4-BE49-F238E27FC236}"/>
                </a:extLst>
              </p14:cNvPr>
              <p14:cNvContentPartPr/>
              <p14:nvPr userDrawn="1"/>
            </p14:nvContentPartPr>
            <p14:xfrm>
              <a:off x="7019925" y="2147483647"/>
              <a:ext cx="28800" cy="0"/>
            </p14:xfrm>
          </p:contentPart>
        </mc:Choice>
        <mc:Fallback>
          <p:pic>
            <p:nvPicPr>
              <p:cNvPr id="7" name="Ink 6">
                <a:extLst>
                  <a:ext uri="{FF2B5EF4-FFF2-40B4-BE49-F238E27FC236}"/>
                </a:extLst>
              </p:cNvPr>
              <p:cNvPicPr/>
              <p:nvPr/>
            </p:nvPicPr>
            <p:blipFill>
              <a:blip r:embed="rId8"/>
              <a:stretch>
                <a:fillRect/>
              </a:stretch>
            </p:blipFill>
            <p:spPr>
              <a:xfrm>
                <a:off x="7015245" y="2147483647"/>
                <a:ext cx="42480" cy="0"/>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8" name="Ink 7">
                <a:extLst>
                  <a:ext uri="{FF2B5EF4-FFF2-40B4-BE49-F238E27FC236}"/>
                </a:extLst>
              </p14:cNvPr>
              <p14:cNvContentPartPr/>
              <p14:nvPr userDrawn="1"/>
            </p14:nvContentPartPr>
            <p14:xfrm>
              <a:off x="4705125" y="7267500"/>
              <a:ext cx="19440" cy="9720"/>
            </p14:xfrm>
          </p:contentPart>
        </mc:Choice>
        <mc:Fallback>
          <p:pic>
            <p:nvPicPr>
              <p:cNvPr id="8" name="Ink 7">
                <a:extLst>
                  <a:ext uri="{FF2B5EF4-FFF2-40B4-BE49-F238E27FC236}"/>
                </a:extLst>
              </p:cNvPr>
              <p:cNvPicPr/>
              <p:nvPr/>
            </p:nvPicPr>
            <p:blipFill>
              <a:blip r:embed="rId10"/>
              <a:stretch>
                <a:fillRect/>
              </a:stretch>
            </p:blipFill>
            <p:spPr>
              <a:xfrm>
                <a:off x="4701885" y="7262293"/>
                <a:ext cx="28080" cy="18051"/>
              </a:xfrm>
              <a:prstGeom prst="rect">
                <a:avLst/>
              </a:prstGeom>
            </p:spPr>
          </p:pic>
        </mc:Fallback>
      </mc:AlternateContent>
      <p:sp>
        <p:nvSpPr>
          <p:cNvPr id="3" name="Subtitle 2">
            <a:extLst>
              <a:ext uri="{FF2B5EF4-FFF2-40B4-BE49-F238E27FC236}"/>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 name="Title 1">
            <a:extLst>
              <a:ext uri="{FF2B5EF4-FFF2-40B4-BE49-F238E27FC236}"/>
            </a:extLst>
          </p:cNvPr>
          <p:cNvSpPr>
            <a:spLocks noGrp="1"/>
          </p:cNvSpPr>
          <p:nvPr>
            <p:ph type="ctrTitle"/>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smtClean="0"/>
              <a:t>Click to edit Master title style</a:t>
            </a:r>
            <a:endParaRPr lang="en-US" dirty="0"/>
          </a:p>
        </p:txBody>
      </p:sp>
    </p:spTree>
    <p:extLst>
      <p:ext uri="{BB962C8B-B14F-4D97-AF65-F5344CB8AC3E}">
        <p14:creationId xmlns="" xmlns:p14="http://schemas.microsoft.com/office/powerpoint/2010/main" val="4477246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E0972-64DE-44A6-A9C1-8D6FEFFB3A01}"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956519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0F7A2-8635-4D10-A034-E62272AEAE2B}"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388010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3D053-5A7F-40F0-A3AE-9699CA10C2EC}"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291278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616F5-5E3E-4FA6-9FAD-F9F1B356003A}"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374560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EC01E9-23C9-422E-8565-4F58B1F29F8C}"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008659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280BD5-CEC5-47D5-8B59-B918720FA5F4}"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774074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A377D-569F-40E3-AA83-5E118FBB1903}"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764735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03BD4-49AB-478A-A9D1-30E0F0D2FAF5}"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511995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63E06D-9C5A-4C4E-BE83-DED6C5093A40}"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1575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524A0B8-108B-46CF-88B6-2E255B97DC0E}"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4303210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AC35A-C3A6-475B-9308-AF21FF0897F8}"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512740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413E2-21C2-4139-BB46-FC55A5A3C8DD}"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174571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252FE4-D93C-4AC6-8B2B-53154D035A8B}"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758175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86A560-CF01-4E2F-A9C3-BE571B397C45}"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203528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40C554-1280-4484-BECE-4959FF02DEB7}"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835056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9B8362-1493-45B0-8198-FF4105439ADF}"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61514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780AF-EB2D-44F7-8533-F9D11A6EFAC9}"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84553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2BBF11-22FF-4D1D-A6D5-7041CDEB917F}" type="datetime1">
              <a:rPr lang="en-US" smtClean="0">
                <a:solidFill>
                  <a:prstClr val="black">
                    <a:tint val="75000"/>
                  </a:prstClr>
                </a:solidFill>
              </a:rPr>
              <a:t>2/18/2019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996027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2514600"/>
            <a:ext cx="12192000" cy="914400"/>
          </a:xfrm>
        </p:spPr>
        <p:txBody>
          <a:bodyPr/>
          <a:lstStyle>
            <a:lvl1pPr>
              <a:defRPr sz="4800"/>
            </a:lvl1pPr>
          </a:lstStyle>
          <a:p>
            <a:pPr lvl="0"/>
            <a:r>
              <a:rPr lang="en-US" noProof="0" smtClean="0"/>
              <a:t>Click to edit Master title style</a:t>
            </a:r>
          </a:p>
        </p:txBody>
      </p:sp>
      <p:sp>
        <p:nvSpPr>
          <p:cNvPr id="21507" name="Rectangle 3"/>
          <p:cNvSpPr>
            <a:spLocks noGrp="1" noChangeArrowheads="1"/>
          </p:cNvSpPr>
          <p:nvPr>
            <p:ph type="subTitle" idx="1"/>
          </p:nvPr>
        </p:nvSpPr>
        <p:spPr>
          <a:xfrm>
            <a:off x="0" y="3479800"/>
            <a:ext cx="12192000" cy="6350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fld id="{4404222C-949F-46B6-B2E4-1F9E18CD4456}" type="datetime1">
              <a:rPr lang="en-US" smtClean="0">
                <a:solidFill>
                  <a:srgbClr val="000000"/>
                </a:solidFill>
              </a:rPr>
              <a:t>2/18/2019</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smtClean="0"/>
            </a:lvl1pPr>
          </a:lstStyle>
          <a:p>
            <a:pPr>
              <a:defRPr/>
            </a:pPr>
            <a:r>
              <a:rPr lang="en-US" smtClean="0">
                <a:solidFill>
                  <a:srgbClr val="000000"/>
                </a:solidFill>
              </a:rPr>
              <a:t>Department of EEE/BSA CRESCENT IS&amp; T        </a:t>
            </a: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79F3DF99-233D-4A8E-9179-B296B5BF1B83}"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447074032"/>
      </p:ext>
    </p:extLst>
  </p:cSld>
  <p:clrMapOvr>
    <a:masterClrMapping/>
  </p:clrMapOvr>
  <p:transition>
    <p:fade thruBlk="1"/>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CCDA5226-9B0E-4624-8002-5D1E1034A175}" type="datetime1">
              <a:rPr lang="en-US" smtClean="0">
                <a:solidFill>
                  <a:srgbClr val="000000"/>
                </a:solidFill>
              </a:rPr>
              <a:t>2/18/2019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59215-378E-4905-929F-9BFAEA65B1EC}"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403869240"/>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660269A-6165-4787-81B1-9BB2BE1DB8BD}"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5401855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F1FEE3AA-4658-4C3B-9766-BF8ED150D6C2}" type="datetime1">
              <a:rPr lang="en-US" smtClean="0">
                <a:solidFill>
                  <a:srgbClr val="000000"/>
                </a:solidFill>
              </a:rPr>
              <a:t>2/18/2019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896EF2-33C9-48D1-98D9-072B246E480B}"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512573373"/>
      </p:ext>
    </p:extLst>
  </p:cSld>
  <p:clrMapOvr>
    <a:masterClrMapping/>
  </p:clrMapOvr>
  <p:transition>
    <p:fade thruBlk="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D24062BA-D25D-4099-84FC-E53DD6E97663}" type="datetime1">
              <a:rPr lang="en-US" smtClean="0">
                <a:solidFill>
                  <a:srgbClr val="000000"/>
                </a:solidFill>
              </a:rPr>
              <a:t>2/18/2019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59215-378E-4905-929F-9BFAEA65B1EC}"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931067901"/>
      </p:ext>
    </p:extLst>
  </p:cSld>
  <p:clrMapOvr>
    <a:masterClrMapping/>
  </p:clrMapOvr>
  <p:transition>
    <p:fade thruBlk="1"/>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D9F913E6-FFAF-4B73-8412-C1F1B3BA9653}" type="datetime1">
              <a:rPr lang="en-US" smtClean="0">
                <a:solidFill>
                  <a:srgbClr val="000000"/>
                </a:solidFill>
              </a:rPr>
              <a:t>2/18/2019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59215-378E-4905-929F-9BFAEA65B1EC}"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510645170"/>
      </p:ext>
    </p:extLst>
  </p:cSld>
  <p:clrMapOvr>
    <a:masterClrMapping/>
  </p:clrMapOvr>
  <p:transition>
    <p:fade thruBlk="1"/>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76F98D3F-97AD-4774-BA2E-5C8303BAE499}" type="datetime1">
              <a:rPr lang="en-US" smtClean="0">
                <a:solidFill>
                  <a:srgbClr val="000000"/>
                </a:solidFill>
              </a:rPr>
              <a:t>2/18/2019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896EF2-33C9-48D1-98D9-072B246E480B}"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436779175"/>
      </p:ext>
    </p:extLst>
  </p:cSld>
  <p:clrMapOvr>
    <a:masterClrMapping/>
  </p:clrMapOvr>
  <p:transition>
    <p:fade thruBlk="1"/>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66E157A5-C5CF-444D-B685-EE2F40F764F4}" type="datetime1">
              <a:rPr lang="en-US" smtClean="0">
                <a:solidFill>
                  <a:srgbClr val="000000"/>
                </a:solidFill>
              </a:rPr>
              <a:t>2/18/2019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896EF2-33C9-48D1-98D9-072B246E480B}"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4174514163"/>
      </p:ext>
    </p:extLst>
  </p:cSld>
  <p:clrMapOvr>
    <a:masterClrMapping/>
  </p:clrMapOvr>
  <p:transition>
    <p:fade thruBlk="1"/>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D6ABB850-9646-4F1C-8117-4C6E3DEB5AD3}" type="datetime1">
              <a:rPr lang="en-US" smtClean="0">
                <a:solidFill>
                  <a:srgbClr val="000000"/>
                </a:solidFill>
              </a:rPr>
              <a:t>2/18/2019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896EF2-33C9-48D1-98D9-072B246E480B}"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351918816"/>
      </p:ext>
    </p:extLst>
  </p:cSld>
  <p:clrMapOvr>
    <a:masterClrMapping/>
  </p:clrMapOvr>
  <p:transition>
    <p:fade thruBlk="1"/>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8E6BBFAA-D3E1-4A05-987E-12ACDB9EA489}" type="datetime1">
              <a:rPr lang="en-US" smtClean="0">
                <a:solidFill>
                  <a:srgbClr val="000000"/>
                </a:solidFill>
              </a:rPr>
              <a:t>2/18/2019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59215-378E-4905-929F-9BFAEA65B1EC}"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38371894"/>
      </p:ext>
    </p:extLst>
  </p:cSld>
  <p:clrMapOvr>
    <a:masterClrMapping/>
  </p:clrMapOvr>
  <p:transition>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1828800" y="762000"/>
            <a:ext cx="10363200" cy="5715000"/>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fld id="{3B203077-1885-4FF2-B060-71D35CF0BA23}" type="datetime1">
              <a:rPr lang="en-US" smtClean="0">
                <a:solidFill>
                  <a:srgbClr val="000000"/>
                </a:solidFill>
              </a:rPr>
              <a:t>2/18/2019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90C04F-2CD3-4E1E-A73A-08265F0F6C5A}"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647055630"/>
      </p:ext>
    </p:extLst>
  </p:cSld>
  <p:clrMapOvr>
    <a:masterClrMapping/>
  </p:clrMapOvr>
  <p:transition>
    <p:fade thruBlk="1"/>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A7CC3FBB-BBF8-48B0-869F-F71C228C56BE}" type="datetime1">
              <a:rPr lang="en-US" smtClean="0">
                <a:solidFill>
                  <a:srgbClr val="000000"/>
                </a:solidFill>
              </a:rPr>
              <a:t>2/18/2019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59215-378E-4905-929F-9BFAEA65B1EC}"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445911377"/>
      </p:ext>
    </p:extLst>
  </p:cSld>
  <p:clrMapOvr>
    <a:masterClrMapping/>
  </p:clrMapOvr>
  <p:transition>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766F3A36-5F28-48A7-9616-0C5C27928BB9}" type="datetime1">
              <a:rPr lang="en-US" smtClean="0">
                <a:solidFill>
                  <a:srgbClr val="000000"/>
                </a:solidFill>
              </a:rPr>
              <a:t>2/18/2019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59215-378E-4905-929F-9BFAEA65B1EC}"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483235316"/>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01D476F-DC2F-4D3E-94A4-D0FBE349A549}"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3066415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2514600"/>
            <a:ext cx="12192000" cy="914400"/>
          </a:xfrm>
        </p:spPr>
        <p:txBody>
          <a:bodyPr/>
          <a:lstStyle>
            <a:lvl1pPr>
              <a:defRPr sz="4800"/>
            </a:lvl1pPr>
          </a:lstStyle>
          <a:p>
            <a:pPr lvl="0"/>
            <a:r>
              <a:rPr lang="en-US" noProof="0" smtClean="0"/>
              <a:t>Click to edit Master title style</a:t>
            </a:r>
          </a:p>
        </p:txBody>
      </p:sp>
      <p:sp>
        <p:nvSpPr>
          <p:cNvPr id="21507" name="Rectangle 3"/>
          <p:cNvSpPr>
            <a:spLocks noGrp="1" noChangeArrowheads="1"/>
          </p:cNvSpPr>
          <p:nvPr>
            <p:ph type="subTitle" idx="1"/>
          </p:nvPr>
        </p:nvSpPr>
        <p:spPr>
          <a:xfrm>
            <a:off x="0" y="3479800"/>
            <a:ext cx="12192000" cy="6350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fld id="{5E84EE48-2743-4339-84CC-ECD6EDEAC9EA}" type="datetime1">
              <a:rPr lang="en-US" smtClean="0">
                <a:solidFill>
                  <a:srgbClr val="000000"/>
                </a:solidFill>
              </a:rPr>
              <a:t>2/18/2019</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smtClean="0"/>
            </a:lvl1pPr>
          </a:lstStyle>
          <a:p>
            <a:pPr>
              <a:defRPr/>
            </a:pPr>
            <a:r>
              <a:rPr lang="en-US" smtClean="0">
                <a:solidFill>
                  <a:srgbClr val="000000"/>
                </a:solidFill>
              </a:rPr>
              <a:t>Department of EEE/BSA CRESCENT IS&amp; T        </a:t>
            </a: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79F3DF99-233D-4A8E-9179-B296B5BF1B83}"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547608679"/>
      </p:ext>
    </p:extLst>
  </p:cSld>
  <p:clrMapOvr>
    <a:masterClrMapping/>
  </p:clrMapOvr>
  <p:transition>
    <p:fade thruBlk="1"/>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C4F7D7FA-6346-4A0C-8D8E-344AD5C1AB01}" type="datetime1">
              <a:rPr lang="en-US" smtClean="0">
                <a:solidFill>
                  <a:srgbClr val="000000"/>
                </a:solidFill>
              </a:rPr>
              <a:t>2/18/2019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896EF2-33C9-48D1-98D9-072B246E480B}"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093443545"/>
      </p:ext>
    </p:extLst>
  </p:cSld>
  <p:clrMapOvr>
    <a:masterClrMapping/>
  </p:clrMapOvr>
  <p:transition>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F665791B-A56B-4EC7-BFA2-057EE4B7387B}" type="datetime1">
              <a:rPr lang="en-US" smtClean="0">
                <a:solidFill>
                  <a:srgbClr val="000000"/>
                </a:solidFill>
              </a:rPr>
              <a:t>2/18/2019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896EF2-33C9-48D1-98D9-072B246E480B}"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902749624"/>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59C16BB-FCFA-42A2-BF5E-2233DC90B9AC}"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4104096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7C11338-2DF2-4C9E-886D-933C5093746A}"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081909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B637BA-FB26-4CE0-9A32-527B6BAC437B}" type="datetime1">
              <a:rPr lang="en-US" smtClean="0"/>
              <a:t>2/18/2019</a:t>
            </a:fld>
            <a:endParaRPr lang="en-US"/>
          </a:p>
        </p:txBody>
      </p:sp>
      <p:sp>
        <p:nvSpPr>
          <p:cNvPr id="5" name="Footer Placeholder 4"/>
          <p:cNvSpPr>
            <a:spLocks noGrp="1"/>
          </p:cNvSpPr>
          <p:nvPr>
            <p:ph type="ftr" sz="quarter" idx="11"/>
          </p:nvPr>
        </p:nvSpPr>
        <p:spPr/>
        <p:txBody>
          <a:bodyPr/>
          <a:lstStyle/>
          <a:p>
            <a:r>
              <a:rPr lang="en-US" smtClean="0"/>
              <a:t>Department of EEE/BSA CRESCENT IS&amp; T        </a:t>
            </a:r>
            <a:endParaRPr lang="en-US"/>
          </a:p>
        </p:txBody>
      </p:sp>
      <p:sp>
        <p:nvSpPr>
          <p:cNvPr id="6" name="Slide Number Placeholder 5"/>
          <p:cNvSpPr>
            <a:spLocks noGrp="1"/>
          </p:cNvSpPr>
          <p:nvPr>
            <p:ph type="sldNum" sz="quarter" idx="12"/>
          </p:nvPr>
        </p:nvSpPr>
        <p:spPr/>
        <p:txBody>
          <a:bodyPr/>
          <a:lstStyle/>
          <a:p>
            <a:fld id="{55E65CE0-4239-44F2-859D-E1F693F849CF}" type="slidenum">
              <a:rPr lang="en-US" smtClean="0"/>
              <a:pPr/>
              <a:t>‹#›</a:t>
            </a:fld>
            <a:endParaRPr lang="en-US"/>
          </a:p>
        </p:txBody>
      </p:sp>
    </p:spTree>
    <p:extLst>
      <p:ext uri="{BB962C8B-B14F-4D97-AF65-F5344CB8AC3E}">
        <p14:creationId xmlns="" xmlns:p14="http://schemas.microsoft.com/office/powerpoint/2010/main" val="4131853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4AF0463-FF8C-406B-B313-E4F8EC8FE60F}"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84977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AD23909-4F3B-4763-89EC-BCAACA412338}"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185441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4E091B8-12B4-4BCD-BEAA-CCA54644BAB9}"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98051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1F6FBC6-A41C-4AF0-96D8-B83897C83B65}"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407945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C652EB6-CF83-4EB0-B943-12E841CA3216}"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177839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5A8DFD0-874F-4CCE-896D-220F2167374A}"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806274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78E93EF-52EC-4651-B26B-EAB04653154B}" type="datetime1">
              <a:rPr lang="en-US" smtClean="0">
                <a:solidFill>
                  <a:srgbClr val="000000"/>
                </a:solidFill>
              </a:rPr>
              <a:t>2/18/2019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85F59D-2A41-4711-8F12-15A3B474A504}"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853269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21A3BEA-D112-453B-BBEA-4DA530196EB1}" type="datetime1">
              <a:rPr lang="en-US" smtClean="0">
                <a:solidFill>
                  <a:srgbClr val="000000"/>
                </a:solidFill>
              </a:rPr>
              <a:t>2/18/2019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87DFA0-AA21-4BC0-A453-D5ED758428B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453775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146D88E-8DB2-4EEF-B3CD-AA9FB6DE1CF8}" type="datetime1">
              <a:rPr lang="en-US" smtClean="0">
                <a:solidFill>
                  <a:srgbClr val="000000"/>
                </a:solidFill>
              </a:rPr>
              <a:t>2/18/2019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000000"/>
                </a:solidFill>
              </a:rPr>
              <a:t>Department of EEE/BSA CRESCENT IS&amp; T        </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85F59D-2A41-4711-8F12-15A3B474A504}"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670276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B06BB8A-E522-4F13-B803-01819E47221B}"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43855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47900C-5D65-48E5-B673-DA2C09B419FF}" type="datetime1">
              <a:rPr lang="en-US" smtClean="0"/>
              <a:t>2/18/2019</a:t>
            </a:fld>
            <a:endParaRPr lang="en-US"/>
          </a:p>
        </p:txBody>
      </p:sp>
      <p:sp>
        <p:nvSpPr>
          <p:cNvPr id="5" name="Footer Placeholder 4"/>
          <p:cNvSpPr>
            <a:spLocks noGrp="1"/>
          </p:cNvSpPr>
          <p:nvPr>
            <p:ph type="ftr" sz="quarter" idx="11"/>
          </p:nvPr>
        </p:nvSpPr>
        <p:spPr/>
        <p:txBody>
          <a:bodyPr/>
          <a:lstStyle/>
          <a:p>
            <a:r>
              <a:rPr lang="en-US" smtClean="0"/>
              <a:t>Department of EEE/BSA CRESCENT IS&amp; T        </a:t>
            </a:r>
            <a:endParaRPr lang="en-US"/>
          </a:p>
        </p:txBody>
      </p:sp>
      <p:sp>
        <p:nvSpPr>
          <p:cNvPr id="6" name="Slide Number Placeholder 5"/>
          <p:cNvSpPr>
            <a:spLocks noGrp="1"/>
          </p:cNvSpPr>
          <p:nvPr>
            <p:ph type="sldNum" sz="quarter" idx="12"/>
          </p:nvPr>
        </p:nvSpPr>
        <p:spPr/>
        <p:txBody>
          <a:bodyPr/>
          <a:lstStyle/>
          <a:p>
            <a:fld id="{55E65CE0-4239-44F2-859D-E1F693F849CF}" type="slidenum">
              <a:rPr lang="en-US" smtClean="0"/>
              <a:pPr/>
              <a:t>‹#›</a:t>
            </a:fld>
            <a:endParaRPr lang="en-US"/>
          </a:p>
        </p:txBody>
      </p:sp>
    </p:spTree>
    <p:extLst>
      <p:ext uri="{BB962C8B-B14F-4D97-AF65-F5344CB8AC3E}">
        <p14:creationId xmlns="" xmlns:p14="http://schemas.microsoft.com/office/powerpoint/2010/main" val="1252631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8753875-C2D9-498E-9411-CAC8607793C3}"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757333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7F3708A-2414-4C67-8E50-C0D446F1C047}"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226394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BAB8EFB-D0D1-46B3-8128-CAB6880E2EF4}"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5843795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1C91C6E-E80E-43CB-A206-FAF88838F1C7}"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058938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86C495F-E0C7-4078-9F8F-6E34A6F935F4}"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458754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EB93CDE-B1EE-4829-BA3F-70BC30C465F2}"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84366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2FF2A4E-8016-451A-A4BB-42FB6B257A2A}"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41224137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613EAC7-89C6-45E5-BB62-FACDDAE14D77}"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754640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230A547-71AB-4CDE-94C6-8D9BCB2CF5E9}"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900288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BB4E42D-063F-430B-8DF6-9F38BF97D79A}"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33314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F9F20F-4584-490F-A42D-DDDE28BABF91}" type="datetime1">
              <a:rPr lang="en-US" smtClean="0"/>
              <a:t>2/18/2019</a:t>
            </a:fld>
            <a:endParaRPr lang="en-US"/>
          </a:p>
        </p:txBody>
      </p:sp>
      <p:sp>
        <p:nvSpPr>
          <p:cNvPr id="6" name="Footer Placeholder 5"/>
          <p:cNvSpPr>
            <a:spLocks noGrp="1"/>
          </p:cNvSpPr>
          <p:nvPr>
            <p:ph type="ftr" sz="quarter" idx="11"/>
          </p:nvPr>
        </p:nvSpPr>
        <p:spPr/>
        <p:txBody>
          <a:bodyPr/>
          <a:lstStyle/>
          <a:p>
            <a:r>
              <a:rPr lang="en-US" smtClean="0"/>
              <a:t>Department of EEE/BSA CRESCENT IS&amp; T        </a:t>
            </a:r>
            <a:endParaRPr lang="en-US"/>
          </a:p>
        </p:txBody>
      </p:sp>
      <p:sp>
        <p:nvSpPr>
          <p:cNvPr id="7" name="Slide Number Placeholder 6"/>
          <p:cNvSpPr>
            <a:spLocks noGrp="1"/>
          </p:cNvSpPr>
          <p:nvPr>
            <p:ph type="sldNum" sz="quarter" idx="12"/>
          </p:nvPr>
        </p:nvSpPr>
        <p:spPr/>
        <p:txBody>
          <a:bodyPr/>
          <a:lstStyle/>
          <a:p>
            <a:fld id="{55E65CE0-4239-44F2-859D-E1F693F849CF}" type="slidenum">
              <a:rPr lang="en-US" smtClean="0"/>
              <a:pPr/>
              <a:t>‹#›</a:t>
            </a:fld>
            <a:endParaRPr lang="en-US"/>
          </a:p>
        </p:txBody>
      </p:sp>
    </p:spTree>
    <p:extLst>
      <p:ext uri="{BB962C8B-B14F-4D97-AF65-F5344CB8AC3E}">
        <p14:creationId xmlns="" xmlns:p14="http://schemas.microsoft.com/office/powerpoint/2010/main" val="170543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7A5CDE5-CFDD-4AED-B41C-943ADCAE5550}"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075784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7809C89-0976-473D-9F3C-3094258C8D34}"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533173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71FFE6A-A9AE-456F-B4BA-9969D3254153}"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891069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5AD35D2-FBB3-4DB7-B51E-74CFE4E3EBD0}"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932089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139C14B-ECD0-4BCA-A987-A27A92A4A2F6}"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5770626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D5C9261-D0C3-4573-8ED9-F3F0BBF11039}"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165021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A02E590-6353-469F-A61A-BFE603255313}"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215495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08177ED-604C-4CC1-871C-8AC3B00C72D0}"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363578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13E8FD1-6A4C-4771-AFC5-18E82F90AF7D}"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073706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05B549C-630B-4250-A9D1-7A2CCD052C55}"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920562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349238-3AB4-4270-BA22-C5D1518AA8B3}" type="datetime1">
              <a:rPr lang="en-US" smtClean="0"/>
              <a:t>2/18/2019</a:t>
            </a:fld>
            <a:endParaRPr lang="en-US"/>
          </a:p>
        </p:txBody>
      </p:sp>
      <p:sp>
        <p:nvSpPr>
          <p:cNvPr id="8" name="Footer Placeholder 7"/>
          <p:cNvSpPr>
            <a:spLocks noGrp="1"/>
          </p:cNvSpPr>
          <p:nvPr>
            <p:ph type="ftr" sz="quarter" idx="11"/>
          </p:nvPr>
        </p:nvSpPr>
        <p:spPr/>
        <p:txBody>
          <a:bodyPr/>
          <a:lstStyle/>
          <a:p>
            <a:r>
              <a:rPr lang="en-US" smtClean="0"/>
              <a:t>Department of EEE/BSA CRESCENT IS&amp; T        </a:t>
            </a:r>
            <a:endParaRPr lang="en-US"/>
          </a:p>
        </p:txBody>
      </p:sp>
      <p:sp>
        <p:nvSpPr>
          <p:cNvPr id="9" name="Slide Number Placeholder 8"/>
          <p:cNvSpPr>
            <a:spLocks noGrp="1"/>
          </p:cNvSpPr>
          <p:nvPr>
            <p:ph type="sldNum" sz="quarter" idx="12"/>
          </p:nvPr>
        </p:nvSpPr>
        <p:spPr/>
        <p:txBody>
          <a:bodyPr/>
          <a:lstStyle/>
          <a:p>
            <a:fld id="{55E65CE0-4239-44F2-859D-E1F693F849CF}" type="slidenum">
              <a:rPr lang="en-US" smtClean="0"/>
              <a:pPr/>
              <a:t>‹#›</a:t>
            </a:fld>
            <a:endParaRPr lang="en-US"/>
          </a:p>
        </p:txBody>
      </p:sp>
    </p:spTree>
    <p:extLst>
      <p:ext uri="{BB962C8B-B14F-4D97-AF65-F5344CB8AC3E}">
        <p14:creationId xmlns="" xmlns:p14="http://schemas.microsoft.com/office/powerpoint/2010/main" val="32344002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1DE70DD-6A4B-492E-BF58-74DF8DF58BBC}"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349963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7C73876-2D3D-40ED-BD14-56EA7E956B71}"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275577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043C2F8-E086-4167-B132-A9D7BE56FAE8}"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9313285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BC7EDE8-83CE-4F00-A939-40DD2CE21646}"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697268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ADE0823-0EA6-4829-9388-E8478243DA33}"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797633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32783D2-B5B0-433E-8C3F-3D1FEF32451C}"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684458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F1C4C2C-86EC-457A-8C32-907EB792BC06}"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767391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8D1ED9F-18F8-43DC-A229-C0170185D870}"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8976796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BC8EF07-C352-4092-9E3B-6148123118A4}"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933358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F7571B3-CD26-47DB-8557-CD6DDB946DFD}"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650850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2F815D-E7C2-4903-BFFB-6DADD6679896}" type="datetime1">
              <a:rPr lang="en-US" smtClean="0"/>
              <a:t>2/18/2019</a:t>
            </a:fld>
            <a:endParaRPr lang="en-US"/>
          </a:p>
        </p:txBody>
      </p:sp>
      <p:sp>
        <p:nvSpPr>
          <p:cNvPr id="4" name="Footer Placeholder 3"/>
          <p:cNvSpPr>
            <a:spLocks noGrp="1"/>
          </p:cNvSpPr>
          <p:nvPr>
            <p:ph type="ftr" sz="quarter" idx="11"/>
          </p:nvPr>
        </p:nvSpPr>
        <p:spPr/>
        <p:txBody>
          <a:bodyPr/>
          <a:lstStyle/>
          <a:p>
            <a:r>
              <a:rPr lang="en-US" smtClean="0"/>
              <a:t>Department of EEE/BSA CRESCENT IS&amp; T        </a:t>
            </a:r>
            <a:endParaRPr lang="en-US"/>
          </a:p>
        </p:txBody>
      </p:sp>
      <p:sp>
        <p:nvSpPr>
          <p:cNvPr id="5" name="Slide Number Placeholder 4"/>
          <p:cNvSpPr>
            <a:spLocks noGrp="1"/>
          </p:cNvSpPr>
          <p:nvPr>
            <p:ph type="sldNum" sz="quarter" idx="12"/>
          </p:nvPr>
        </p:nvSpPr>
        <p:spPr/>
        <p:txBody>
          <a:bodyPr/>
          <a:lstStyle/>
          <a:p>
            <a:fld id="{55E65CE0-4239-44F2-859D-E1F693F849CF}" type="slidenum">
              <a:rPr lang="en-US" smtClean="0"/>
              <a:pPr/>
              <a:t>‹#›</a:t>
            </a:fld>
            <a:endParaRPr lang="en-US"/>
          </a:p>
        </p:txBody>
      </p:sp>
    </p:spTree>
    <p:extLst>
      <p:ext uri="{BB962C8B-B14F-4D97-AF65-F5344CB8AC3E}">
        <p14:creationId xmlns="" xmlns:p14="http://schemas.microsoft.com/office/powerpoint/2010/main" val="13810359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CEB105E-CCFB-471B-B0D2-E21132C950A1}"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4428163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E559416-A5FA-4B97-AE91-EFDF04866F5D}"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765430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A100912-772F-4BA0-9EE9-BF40748B2B35}"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570010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3209D79-E12D-45D7-B55E-55306B9E4FD3}"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872669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9A9E89F-F659-4C6E-886F-B239A960A409}"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41758900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E61B967-C631-4FE8-A245-CB051EAEEF07}"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41593041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1F5E3C1-B48E-4C4C-9F56-5C7538CC0D70}"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4294543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BC6D371-496B-470F-A2C8-92542CF7F92F}"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7954567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145F462-F16F-4EB5-905B-87640295D52B}"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005053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BA8FA1D-224E-4C1C-853D-DC195E254BCA}"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86599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FFCA2-8322-4EF2-8930-8C82DBD4A117}" type="datetime1">
              <a:rPr lang="en-US" smtClean="0"/>
              <a:t>2/18/2019</a:t>
            </a:fld>
            <a:endParaRPr lang="en-US"/>
          </a:p>
        </p:txBody>
      </p:sp>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a:t>
            </a:fld>
            <a:endParaRPr lang="en-US"/>
          </a:p>
        </p:txBody>
      </p:sp>
    </p:spTree>
    <p:extLst>
      <p:ext uri="{BB962C8B-B14F-4D97-AF65-F5344CB8AC3E}">
        <p14:creationId xmlns="" xmlns:p14="http://schemas.microsoft.com/office/powerpoint/2010/main" val="30082544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FE77B2C-A2A7-44AA-B587-B91E51AE4A29}"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8968907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28BEC07-6CAD-428A-9C75-A39E9490B0E2}"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5314381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13"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9"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4D87D88-206F-4448-98D4-CFFCBBB53D2A}"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5733963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310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pPr lvl="0"/>
            <a:r>
              <a:rPr lang="en-US" noProof="0" smtClean="0"/>
              <a:t>Click to edit Master title style</a:t>
            </a:r>
          </a:p>
        </p:txBody>
      </p:sp>
      <p:sp>
        <p:nvSpPr>
          <p:cNvPr id="310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anose="05000000000000000000" pitchFamily="2" charset="2"/>
              <a:buNone/>
              <a:defRPr>
                <a:solidFill>
                  <a:srgbClr val="FFFFFF"/>
                </a:solidFill>
              </a:defRPr>
            </a:lvl1pPr>
          </a:lstStyle>
          <a:p>
            <a:pPr lvl="0"/>
            <a:r>
              <a:rPr lang="en-US" noProof="0" smtClean="0"/>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fld id="{1CF872A6-D745-449E-A8CC-0B97EA0B26E9}" type="datetime1">
              <a:rPr lang="en-US" smtClean="0"/>
              <a:t>2/18/2019</a:t>
            </a:fld>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r>
              <a:rPr lang="en-US" smtClean="0"/>
              <a:t>Department of EEE/BSA CRESCENT IS&amp; T        </a:t>
            </a: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93D1F46A-BDD0-4BB0-AFE8-5FF3C9CFE2A0}" type="slidenum">
              <a:rPr lang="en-US"/>
              <a:pPr>
                <a:defRPr/>
              </a:pPr>
              <a:t>‹#›</a:t>
            </a:fld>
            <a:endParaRPr lang="en-US"/>
          </a:p>
        </p:txBody>
      </p:sp>
    </p:spTree>
    <p:extLst>
      <p:ext uri="{BB962C8B-B14F-4D97-AF65-F5344CB8AC3E}">
        <p14:creationId xmlns="" xmlns:p14="http://schemas.microsoft.com/office/powerpoint/2010/main" val="18937958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9FBA4E39-F918-47DF-B377-F025B1D31096}"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231509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1F3EB36F-52B4-4175-B651-DA929D89DCC6}"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601240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9AFD816E-7573-4582-A841-44D7E9779C79}"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7390862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E7B2B355-8A60-4F6E-8E63-A740CACFE5E6}"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7149930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E4BF19A4-0815-4652-B406-9A8D97A10E05}"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5055626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dt" sz="half" idx="10"/>
          </p:nvPr>
        </p:nvSpPr>
        <p:spPr>
          <a:ln/>
        </p:spPr>
        <p:txBody>
          <a:bodyPr/>
          <a:lstStyle>
            <a:lvl1pPr>
              <a:defRPr/>
            </a:lvl1pPr>
          </a:lstStyle>
          <a:p>
            <a:pPr>
              <a:defRPr/>
            </a:pPr>
            <a:fld id="{BF216EF4-D91C-47B6-92FC-0877AEAABF09}" type="datetime1">
              <a:rPr lang="en-US" smtClean="0">
                <a:solidFill>
                  <a:srgbClr val="FFFFFF"/>
                </a:solidFill>
              </a:rPr>
              <a:t>2/18/2019</a:t>
            </a:fld>
            <a:endParaRPr lang="en-US">
              <a:solidFill>
                <a:srgbClr val="FFFFFF"/>
              </a:solidFill>
            </a:endParaRPr>
          </a:p>
        </p:txBody>
      </p:sp>
      <p:sp>
        <p:nvSpPr>
          <p:cNvPr id="4"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5" name="Rectangle 38"/>
          <p:cNvSpPr>
            <a:spLocks noGrp="1" noChangeArrowheads="1"/>
          </p:cNvSpPr>
          <p:nvPr>
            <p:ph type="sldNum" sz="quarter" idx="12"/>
          </p:nvPr>
        </p:nvSpPr>
        <p:spPr>
          <a:ln/>
        </p:spPr>
        <p:txBody>
          <a:bodyPr/>
          <a:lstStyle>
            <a:lvl1pPr>
              <a:defRPr/>
            </a:lvl1pPr>
          </a:lstStyle>
          <a:p>
            <a:pPr>
              <a:defRPr/>
            </a:pPr>
            <a:fld id="{60A18EB8-5E43-45BB-88C1-CA9585BD6DB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15731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A879B6-7AF6-440E-80B9-6E607E1E2671}" type="datetime1">
              <a:rPr lang="en-US" smtClean="0"/>
              <a:t>2/18/2019</a:t>
            </a:fld>
            <a:endParaRPr lang="en-US"/>
          </a:p>
        </p:txBody>
      </p:sp>
      <p:sp>
        <p:nvSpPr>
          <p:cNvPr id="6" name="Footer Placeholder 5"/>
          <p:cNvSpPr>
            <a:spLocks noGrp="1"/>
          </p:cNvSpPr>
          <p:nvPr>
            <p:ph type="ftr" sz="quarter" idx="11"/>
          </p:nvPr>
        </p:nvSpPr>
        <p:spPr/>
        <p:txBody>
          <a:bodyPr/>
          <a:lstStyle/>
          <a:p>
            <a:r>
              <a:rPr lang="en-US" smtClean="0"/>
              <a:t>Department of EEE/BSA CRESCENT IS&amp; T        </a:t>
            </a:r>
            <a:endParaRPr lang="en-US"/>
          </a:p>
        </p:txBody>
      </p:sp>
      <p:sp>
        <p:nvSpPr>
          <p:cNvPr id="7" name="Slide Number Placeholder 6"/>
          <p:cNvSpPr>
            <a:spLocks noGrp="1"/>
          </p:cNvSpPr>
          <p:nvPr>
            <p:ph type="sldNum" sz="quarter" idx="12"/>
          </p:nvPr>
        </p:nvSpPr>
        <p:spPr/>
        <p:txBody>
          <a:bodyPr/>
          <a:lstStyle/>
          <a:p>
            <a:fld id="{55E65CE0-4239-44F2-859D-E1F693F849CF}" type="slidenum">
              <a:rPr lang="en-US" smtClean="0"/>
              <a:pPr/>
              <a:t>‹#›</a:t>
            </a:fld>
            <a:endParaRPr lang="en-US"/>
          </a:p>
        </p:txBody>
      </p:sp>
    </p:spTree>
    <p:extLst>
      <p:ext uri="{BB962C8B-B14F-4D97-AF65-F5344CB8AC3E}">
        <p14:creationId xmlns="" xmlns:p14="http://schemas.microsoft.com/office/powerpoint/2010/main" val="34219857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dt" sz="half" idx="10"/>
          </p:nvPr>
        </p:nvSpPr>
        <p:spPr>
          <a:ln/>
        </p:spPr>
        <p:txBody>
          <a:bodyPr/>
          <a:lstStyle>
            <a:lvl1pPr>
              <a:defRPr/>
            </a:lvl1pPr>
          </a:lstStyle>
          <a:p>
            <a:pPr>
              <a:defRPr/>
            </a:pPr>
            <a:fld id="{15A9CABB-7B60-43AA-A6F7-18F0431C0BB8}" type="datetime1">
              <a:rPr lang="en-US" smtClean="0">
                <a:solidFill>
                  <a:srgbClr val="FFFFFF"/>
                </a:solidFill>
              </a:rPr>
              <a:t>2/18/2019</a:t>
            </a:fld>
            <a:endParaRPr lang="en-US">
              <a:solidFill>
                <a:srgbClr val="FFFFFF"/>
              </a:solidFill>
            </a:endParaRPr>
          </a:p>
        </p:txBody>
      </p:sp>
      <p:sp>
        <p:nvSpPr>
          <p:cNvPr id="4"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5" name="Rectangle 38"/>
          <p:cNvSpPr>
            <a:spLocks noGrp="1" noChangeArrowheads="1"/>
          </p:cNvSpPr>
          <p:nvPr>
            <p:ph type="sldNum" sz="quarter" idx="12"/>
          </p:nvPr>
        </p:nvSpPr>
        <p:spPr>
          <a:ln/>
        </p:spPr>
        <p:txBody>
          <a:bodyPr/>
          <a:lstStyle>
            <a:lvl1pPr>
              <a:defRPr/>
            </a:lvl1pPr>
          </a:lstStyle>
          <a:p>
            <a:pPr>
              <a:defRPr/>
            </a:pPr>
            <a:fld id="{60A18EB8-5E43-45BB-88C1-CA9585BD6DB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4280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4D458C97-4E68-41BF-8C67-2B4C9B049079}"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0193381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91D3E758-2E76-47D1-8E94-B59BAEB0B595}"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7982332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E314A500-1B06-4479-9C1D-66EF8BD0F5E1}"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7333442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5B76C927-8C8E-45DF-8294-B4759FEB60FA}"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6473201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DD0B97BD-5F18-4532-899F-C6A344D309F9}"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2655732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E0ED51FF-CF72-43F4-B586-0460C8DED0A8}"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9458944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DC712344-D2B7-401F-BBD3-D67B698F0758}"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0981883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83329679-8282-4721-87CE-4BEDA782AF7E}"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1068675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CAD0A3E5-1A3C-46A5-B4CA-BD8152D062FC}"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79629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59FF0C-78DB-458F-8FE7-A20A4F9C205B}" type="datetime1">
              <a:rPr lang="en-US" smtClean="0"/>
              <a:t>2/18/2019</a:t>
            </a:fld>
            <a:endParaRPr lang="en-US"/>
          </a:p>
        </p:txBody>
      </p:sp>
      <p:sp>
        <p:nvSpPr>
          <p:cNvPr id="6" name="Footer Placeholder 5"/>
          <p:cNvSpPr>
            <a:spLocks noGrp="1"/>
          </p:cNvSpPr>
          <p:nvPr>
            <p:ph type="ftr" sz="quarter" idx="11"/>
          </p:nvPr>
        </p:nvSpPr>
        <p:spPr/>
        <p:txBody>
          <a:bodyPr/>
          <a:lstStyle/>
          <a:p>
            <a:r>
              <a:rPr lang="en-US" smtClean="0"/>
              <a:t>Department of EEE/BSA CRESCENT IS&amp; T        </a:t>
            </a:r>
            <a:endParaRPr lang="en-US"/>
          </a:p>
        </p:txBody>
      </p:sp>
      <p:sp>
        <p:nvSpPr>
          <p:cNvPr id="7" name="Slide Number Placeholder 6"/>
          <p:cNvSpPr>
            <a:spLocks noGrp="1"/>
          </p:cNvSpPr>
          <p:nvPr>
            <p:ph type="sldNum" sz="quarter" idx="12"/>
          </p:nvPr>
        </p:nvSpPr>
        <p:spPr/>
        <p:txBody>
          <a:bodyPr/>
          <a:lstStyle/>
          <a:p>
            <a:fld id="{55E65CE0-4239-44F2-859D-E1F693F849CF}" type="slidenum">
              <a:rPr lang="en-US" smtClean="0"/>
              <a:pPr/>
              <a:t>‹#›</a:t>
            </a:fld>
            <a:endParaRPr lang="en-US"/>
          </a:p>
        </p:txBody>
      </p:sp>
    </p:spTree>
    <p:extLst>
      <p:ext uri="{BB962C8B-B14F-4D97-AF65-F5344CB8AC3E}">
        <p14:creationId xmlns="" xmlns:p14="http://schemas.microsoft.com/office/powerpoint/2010/main" val="25463313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dt" sz="half" idx="10"/>
          </p:nvPr>
        </p:nvSpPr>
        <p:spPr>
          <a:ln/>
        </p:spPr>
        <p:txBody>
          <a:bodyPr/>
          <a:lstStyle>
            <a:lvl1pPr>
              <a:defRPr/>
            </a:lvl1pPr>
          </a:lstStyle>
          <a:p>
            <a:pPr>
              <a:defRPr/>
            </a:pPr>
            <a:fld id="{C5CCFEAF-0605-472C-9240-BEC7C84A7BEE}" type="datetime1">
              <a:rPr lang="en-US" smtClean="0">
                <a:solidFill>
                  <a:srgbClr val="FFFFFF"/>
                </a:solidFill>
              </a:rPr>
              <a:t>2/18/2019</a:t>
            </a:fld>
            <a:endParaRPr lang="en-US">
              <a:solidFill>
                <a:srgbClr val="FFFFFF"/>
              </a:solidFill>
            </a:endParaRPr>
          </a:p>
        </p:txBody>
      </p:sp>
      <p:sp>
        <p:nvSpPr>
          <p:cNvPr id="4"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5" name="Rectangle 38"/>
          <p:cNvSpPr>
            <a:spLocks noGrp="1" noChangeArrowheads="1"/>
          </p:cNvSpPr>
          <p:nvPr>
            <p:ph type="sldNum" sz="quarter" idx="12"/>
          </p:nvPr>
        </p:nvSpPr>
        <p:spPr>
          <a:ln/>
        </p:spPr>
        <p:txBody>
          <a:bodyPr/>
          <a:lstStyle>
            <a:lvl1pPr>
              <a:defRPr/>
            </a:lvl1pPr>
          </a:lstStyle>
          <a:p>
            <a:pPr>
              <a:defRPr/>
            </a:pPr>
            <a:fld id="{60A18EB8-5E43-45BB-88C1-CA9585BD6DB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029653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dt" sz="half" idx="10"/>
          </p:nvPr>
        </p:nvSpPr>
        <p:spPr>
          <a:ln/>
        </p:spPr>
        <p:txBody>
          <a:bodyPr/>
          <a:lstStyle>
            <a:lvl1pPr>
              <a:defRPr/>
            </a:lvl1pPr>
          </a:lstStyle>
          <a:p>
            <a:pPr>
              <a:defRPr/>
            </a:pPr>
            <a:fld id="{1E484238-241E-4D82-AAFE-47D827430DA0}" type="datetime1">
              <a:rPr lang="en-US" smtClean="0">
                <a:solidFill>
                  <a:srgbClr val="FFFFFF"/>
                </a:solidFill>
              </a:rPr>
              <a:t>2/18/2019</a:t>
            </a:fld>
            <a:endParaRPr lang="en-US">
              <a:solidFill>
                <a:srgbClr val="FFFFFF"/>
              </a:solidFill>
            </a:endParaRPr>
          </a:p>
        </p:txBody>
      </p:sp>
      <p:sp>
        <p:nvSpPr>
          <p:cNvPr id="4"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5" name="Rectangle 38"/>
          <p:cNvSpPr>
            <a:spLocks noGrp="1" noChangeArrowheads="1"/>
          </p:cNvSpPr>
          <p:nvPr>
            <p:ph type="sldNum" sz="quarter" idx="12"/>
          </p:nvPr>
        </p:nvSpPr>
        <p:spPr>
          <a:ln/>
        </p:spPr>
        <p:txBody>
          <a:bodyPr/>
          <a:lstStyle>
            <a:lvl1pPr>
              <a:defRPr/>
            </a:lvl1pPr>
          </a:lstStyle>
          <a:p>
            <a:pPr>
              <a:defRPr/>
            </a:pPr>
            <a:fld id="{60A18EB8-5E43-45BB-88C1-CA9585BD6DB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382227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5B82D9E0-92DC-4651-BCD6-183D2AA85749}"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5517670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1B06ED13-FDB9-4334-B292-C802681891D7}"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4784292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dt" sz="half" idx="10"/>
          </p:nvPr>
        </p:nvSpPr>
        <p:spPr>
          <a:ln/>
        </p:spPr>
        <p:txBody>
          <a:bodyPr/>
          <a:lstStyle>
            <a:lvl1pPr>
              <a:defRPr/>
            </a:lvl1pPr>
          </a:lstStyle>
          <a:p>
            <a:pPr>
              <a:defRPr/>
            </a:pPr>
            <a:fld id="{94E39310-187D-49E9-807F-001F6A215B7D}" type="datetime1">
              <a:rPr lang="en-US" smtClean="0">
                <a:solidFill>
                  <a:srgbClr val="FFFFFF"/>
                </a:solidFill>
              </a:rPr>
              <a:t>2/18/2019</a:t>
            </a:fld>
            <a:endParaRPr lang="en-US">
              <a:solidFill>
                <a:srgbClr val="FFFFFF"/>
              </a:solidFill>
            </a:endParaRPr>
          </a:p>
        </p:txBody>
      </p:sp>
      <p:sp>
        <p:nvSpPr>
          <p:cNvPr id="4"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5" name="Rectangle 38"/>
          <p:cNvSpPr>
            <a:spLocks noGrp="1" noChangeArrowheads="1"/>
          </p:cNvSpPr>
          <p:nvPr>
            <p:ph type="sldNum" sz="quarter" idx="12"/>
          </p:nvPr>
        </p:nvSpPr>
        <p:spPr>
          <a:ln/>
        </p:spPr>
        <p:txBody>
          <a:bodyPr/>
          <a:lstStyle>
            <a:lvl1pPr>
              <a:defRPr/>
            </a:lvl1pPr>
          </a:lstStyle>
          <a:p>
            <a:pPr>
              <a:defRPr/>
            </a:pPr>
            <a:fld id="{60A18EB8-5E43-45BB-88C1-CA9585BD6DB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649247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A8894099-B474-4A05-9532-8E440F1F2312}"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45704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C590D10C-BA75-4A13-822D-C07DD942A2FF}"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4753196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832F591A-1F3E-4CD9-AAAC-ECDC5FCC45BB}"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998882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A8820B1E-AA9F-4B65-A8BA-CAEB6007717A}"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3130737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dt" sz="half" idx="10"/>
          </p:nvPr>
        </p:nvSpPr>
        <p:spPr>
          <a:ln/>
        </p:spPr>
        <p:txBody>
          <a:bodyPr/>
          <a:lstStyle>
            <a:lvl1pPr>
              <a:defRPr/>
            </a:lvl1pPr>
          </a:lstStyle>
          <a:p>
            <a:pPr>
              <a:defRPr/>
            </a:pPr>
            <a:fld id="{1379DAE2-9494-48BA-8F3B-54C73E1E9C9A}" type="datetime1">
              <a:rPr lang="en-US" smtClean="0">
                <a:solidFill>
                  <a:srgbClr val="FFFFFF"/>
                </a:solidFill>
              </a:rPr>
              <a:t>2/18/2019</a:t>
            </a:fld>
            <a:endParaRPr lang="en-US">
              <a:solidFill>
                <a:srgbClr val="FFFFFF"/>
              </a:solidFill>
            </a:endParaRPr>
          </a:p>
        </p:txBody>
      </p:sp>
      <p:sp>
        <p:nvSpPr>
          <p:cNvPr id="5" name="Rectangle 37"/>
          <p:cNvSpPr>
            <a:spLocks noGrp="1" noChangeArrowheads="1"/>
          </p:cNvSpPr>
          <p:nvPr>
            <p:ph type="ftr" sz="quarter" idx="11"/>
          </p:nvPr>
        </p:nvSpPr>
        <p:spPr>
          <a:ln/>
        </p:spPr>
        <p:txBody>
          <a:bodyPr/>
          <a:lstStyle>
            <a:lvl1pPr>
              <a:defRPr/>
            </a:lvl1pPr>
          </a:lstStyle>
          <a:p>
            <a:pPr>
              <a:defRPr/>
            </a:pPr>
            <a:r>
              <a:rPr lang="en-US" smtClean="0">
                <a:solidFill>
                  <a:srgbClr val="FFFFFF"/>
                </a:solidFill>
              </a:rPr>
              <a:t>Department of EEE/BSA CRESCENT IS&amp; T        </a:t>
            </a:r>
            <a:endParaRPr lang="en-US">
              <a:solidFill>
                <a:srgbClr val="FFFFFF"/>
              </a:solidFill>
            </a:endParaRPr>
          </a:p>
        </p:txBody>
      </p:sp>
      <p:sp>
        <p:nvSpPr>
          <p:cNvPr id="6" name="Rectangle 38"/>
          <p:cNvSpPr>
            <a:spLocks noGrp="1" noChangeArrowheads="1"/>
          </p:cNvSpPr>
          <p:nvPr>
            <p:ph type="sldNum" sz="quarter" idx="12"/>
          </p:nvPr>
        </p:nvSpPr>
        <p:spPr>
          <a:ln/>
        </p:spPr>
        <p:txBody>
          <a:bodyPr/>
          <a:lstStyle>
            <a:lvl1pPr>
              <a:defRPr/>
            </a:lvl1pPr>
          </a:lstStyle>
          <a:p>
            <a:pPr>
              <a:defRPr/>
            </a:pPr>
            <a:fld id="{7BEAD1C3-7C89-4BBC-B649-1BEE86262AB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740958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0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00.xml"/><Relationship Id="rId1" Type="http://schemas.openxmlformats.org/officeDocument/2006/relationships/slideLayout" Target="../slideLayouts/slideLayout110.xml"/></Relationships>
</file>

<file path=ppt/slideMasters/_rels/slideMaster10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01.xml"/><Relationship Id="rId1" Type="http://schemas.openxmlformats.org/officeDocument/2006/relationships/slideLayout" Target="../slideLayouts/slideLayout111.xml"/></Relationships>
</file>

<file path=ppt/slideMasters/_rels/slideMaster10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02.xml"/><Relationship Id="rId1" Type="http://schemas.openxmlformats.org/officeDocument/2006/relationships/slideLayout" Target="../slideLayouts/slideLayout112.xml"/></Relationships>
</file>

<file path=ppt/slideMasters/_rels/slideMaster10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03.xml"/><Relationship Id="rId1" Type="http://schemas.openxmlformats.org/officeDocument/2006/relationships/slideLayout" Target="../slideLayouts/slideLayout113.xml"/></Relationships>
</file>

<file path=ppt/slideMasters/_rels/slideMaster10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04.xml"/><Relationship Id="rId1" Type="http://schemas.openxmlformats.org/officeDocument/2006/relationships/slideLayout" Target="../slideLayouts/slideLayout114.xml"/></Relationships>
</file>

<file path=ppt/slideMasters/_rels/slideMaster10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05.xml"/><Relationship Id="rId1" Type="http://schemas.openxmlformats.org/officeDocument/2006/relationships/slideLayout" Target="../slideLayouts/slideLayout115.xml"/></Relationships>
</file>

<file path=ppt/slideMasters/_rels/slideMaster10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06.xml"/><Relationship Id="rId1" Type="http://schemas.openxmlformats.org/officeDocument/2006/relationships/slideLayout" Target="../slideLayouts/slideLayout116.xml"/></Relationships>
</file>

<file path=ppt/slideMasters/_rels/slideMaster10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07.xml"/><Relationship Id="rId1" Type="http://schemas.openxmlformats.org/officeDocument/2006/relationships/slideLayout" Target="../slideLayouts/slideLayout117.xml"/></Relationships>
</file>

<file path=ppt/slideMasters/_rels/slideMaster10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08.xml"/><Relationship Id="rId1" Type="http://schemas.openxmlformats.org/officeDocument/2006/relationships/slideLayout" Target="../slideLayouts/slideLayout118.xml"/></Relationships>
</file>

<file path=ppt/slideMasters/_rels/slideMaster10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09.xml"/><Relationship Id="rId1"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10.xml"/><Relationship Id="rId1" Type="http://schemas.openxmlformats.org/officeDocument/2006/relationships/slideLayout" Target="../slideLayouts/slideLayout120.xml"/></Relationships>
</file>

<file path=ppt/slideMasters/_rels/slideMaster11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11.xml"/><Relationship Id="rId1" Type="http://schemas.openxmlformats.org/officeDocument/2006/relationships/slideLayout" Target="../slideLayouts/slideLayout121.xml"/></Relationships>
</file>

<file path=ppt/slideMasters/_rels/slideMaster1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12.xml"/><Relationship Id="rId1" Type="http://schemas.openxmlformats.org/officeDocument/2006/relationships/slideLayout" Target="../slideLayouts/slideLayout122.xml"/></Relationships>
</file>

<file path=ppt/slideMasters/_rels/slideMaster1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13.xml"/><Relationship Id="rId1" Type="http://schemas.openxmlformats.org/officeDocument/2006/relationships/slideLayout" Target="../slideLayouts/slideLayout123.xml"/></Relationships>
</file>

<file path=ppt/slideMasters/_rels/slideMaster1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14.xml"/><Relationship Id="rId1" Type="http://schemas.openxmlformats.org/officeDocument/2006/relationships/slideLayout" Target="../slideLayouts/slideLayout124.xml"/></Relationships>
</file>

<file path=ppt/slideMasters/_rels/slideMaster1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15.xml"/><Relationship Id="rId1" Type="http://schemas.openxmlformats.org/officeDocument/2006/relationships/slideLayout" Target="../slideLayouts/slideLayout125.xml"/></Relationships>
</file>

<file path=ppt/slideMasters/_rels/slideMaster1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16.xml"/><Relationship Id="rId1" Type="http://schemas.openxmlformats.org/officeDocument/2006/relationships/slideLayout" Target="../slideLayouts/slideLayout126.xml"/></Relationships>
</file>

<file path=ppt/slideMasters/_rels/slideMaster1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117.xml"/><Relationship Id="rId1" Type="http://schemas.openxmlformats.org/officeDocument/2006/relationships/slideLayout" Target="../slideLayouts/slideLayout127.xml"/></Relationships>
</file>

<file path=ppt/slideMasters/_rels/slideMaster118.xml.rels><?xml version="1.0" encoding="UTF-8" standalone="yes"?>
<Relationships xmlns="http://schemas.openxmlformats.org/package/2006/relationships"><Relationship Id="rId2" Type="http://schemas.openxmlformats.org/officeDocument/2006/relationships/theme" Target="../theme/theme118.xml"/><Relationship Id="rId1" Type="http://schemas.openxmlformats.org/officeDocument/2006/relationships/slideLayout" Target="../slideLayouts/slideLayout128.xml"/></Relationships>
</file>

<file path=ppt/slideMasters/_rels/slideMaster119.xml.rels><?xml version="1.0" encoding="UTF-8" standalone="yes"?>
<Relationships xmlns="http://schemas.openxmlformats.org/package/2006/relationships"><Relationship Id="rId2" Type="http://schemas.openxmlformats.org/officeDocument/2006/relationships/theme" Target="../theme/theme119.xml"/><Relationship Id="rId1"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20.xml.rels><?xml version="1.0" encoding="UTF-8" standalone="yes"?>
<Relationships xmlns="http://schemas.openxmlformats.org/package/2006/relationships"><Relationship Id="rId2" Type="http://schemas.openxmlformats.org/officeDocument/2006/relationships/theme" Target="../theme/theme120.xml"/><Relationship Id="rId1" Type="http://schemas.openxmlformats.org/officeDocument/2006/relationships/slideLayout" Target="../slideLayouts/slideLayout130.xml"/></Relationships>
</file>

<file path=ppt/slideMasters/_rels/slideMaster121.xml.rels><?xml version="1.0" encoding="UTF-8" standalone="yes"?>
<Relationships xmlns="http://schemas.openxmlformats.org/package/2006/relationships"><Relationship Id="rId2" Type="http://schemas.openxmlformats.org/officeDocument/2006/relationships/theme" Target="../theme/theme121.xml"/><Relationship Id="rId1" Type="http://schemas.openxmlformats.org/officeDocument/2006/relationships/slideLayout" Target="../slideLayouts/slideLayout131.xml"/></Relationships>
</file>

<file path=ppt/slideMasters/_rels/slideMaster122.xml.rels><?xml version="1.0" encoding="UTF-8" standalone="yes"?>
<Relationships xmlns="http://schemas.openxmlformats.org/package/2006/relationships"><Relationship Id="rId2" Type="http://schemas.openxmlformats.org/officeDocument/2006/relationships/theme" Target="../theme/theme122.xml"/><Relationship Id="rId1" Type="http://schemas.openxmlformats.org/officeDocument/2006/relationships/slideLayout" Target="../slideLayouts/slideLayout132.xml"/></Relationships>
</file>

<file path=ppt/slideMasters/_rels/slideMaster123.xml.rels><?xml version="1.0" encoding="UTF-8" standalone="yes"?>
<Relationships xmlns="http://schemas.openxmlformats.org/package/2006/relationships"><Relationship Id="rId2" Type="http://schemas.openxmlformats.org/officeDocument/2006/relationships/theme" Target="../theme/theme123.xml"/><Relationship Id="rId1" Type="http://schemas.openxmlformats.org/officeDocument/2006/relationships/slideLayout" Target="../slideLayouts/slideLayout133.xml"/></Relationships>
</file>

<file path=ppt/slideMasters/_rels/slideMaster124.xml.rels><?xml version="1.0" encoding="UTF-8" standalone="yes"?>
<Relationships xmlns="http://schemas.openxmlformats.org/package/2006/relationships"><Relationship Id="rId2" Type="http://schemas.openxmlformats.org/officeDocument/2006/relationships/theme" Target="../theme/theme124.xml"/><Relationship Id="rId1" Type="http://schemas.openxmlformats.org/officeDocument/2006/relationships/slideLayout" Target="../slideLayouts/slideLayout134.xml"/></Relationships>
</file>

<file path=ppt/slideMasters/_rels/slideMaster125.xml.rels><?xml version="1.0" encoding="UTF-8" standalone="yes"?>
<Relationships xmlns="http://schemas.openxmlformats.org/package/2006/relationships"><Relationship Id="rId2" Type="http://schemas.openxmlformats.org/officeDocument/2006/relationships/theme" Target="../theme/theme125.xml"/><Relationship Id="rId1" Type="http://schemas.openxmlformats.org/officeDocument/2006/relationships/slideLayout" Target="../slideLayouts/slideLayout135.xml"/></Relationships>
</file>

<file path=ppt/slideMasters/_rels/slideMaster126.xml.rels><?xml version="1.0" encoding="UTF-8" standalone="yes"?>
<Relationships xmlns="http://schemas.openxmlformats.org/package/2006/relationships"><Relationship Id="rId2" Type="http://schemas.openxmlformats.org/officeDocument/2006/relationships/theme" Target="../theme/theme126.xml"/><Relationship Id="rId1" Type="http://schemas.openxmlformats.org/officeDocument/2006/relationships/slideLayout" Target="../slideLayouts/slideLayout136.xml"/></Relationships>
</file>

<file path=ppt/slideMasters/_rels/slideMaster127.xml.rels><?xml version="1.0" encoding="UTF-8" standalone="yes"?>
<Relationships xmlns="http://schemas.openxmlformats.org/package/2006/relationships"><Relationship Id="rId2" Type="http://schemas.openxmlformats.org/officeDocument/2006/relationships/theme" Target="../theme/theme127.xml"/><Relationship Id="rId1" Type="http://schemas.openxmlformats.org/officeDocument/2006/relationships/slideLayout" Target="../slideLayouts/slideLayout137.xml"/></Relationships>
</file>

<file path=ppt/slideMasters/_rels/slideMaster128.xml.rels><?xml version="1.0" encoding="UTF-8" standalone="yes"?>
<Relationships xmlns="http://schemas.openxmlformats.org/package/2006/relationships"><Relationship Id="rId2" Type="http://schemas.openxmlformats.org/officeDocument/2006/relationships/theme" Target="../theme/theme128.xml"/><Relationship Id="rId1" Type="http://schemas.openxmlformats.org/officeDocument/2006/relationships/slideLayout" Target="../slideLayouts/slideLayout138.xml"/></Relationships>
</file>

<file path=ppt/slideMasters/_rels/slideMaster129.xml.rels><?xml version="1.0" encoding="UTF-8" standalone="yes"?>
<Relationships xmlns="http://schemas.openxmlformats.org/package/2006/relationships"><Relationship Id="rId2" Type="http://schemas.openxmlformats.org/officeDocument/2006/relationships/theme" Target="../theme/theme129.xml"/><Relationship Id="rId1"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30.xml.rels><?xml version="1.0" encoding="UTF-8" standalone="yes"?>
<Relationships xmlns="http://schemas.openxmlformats.org/package/2006/relationships"><Relationship Id="rId2" Type="http://schemas.openxmlformats.org/officeDocument/2006/relationships/theme" Target="../theme/theme130.xml"/><Relationship Id="rId1" Type="http://schemas.openxmlformats.org/officeDocument/2006/relationships/slideLayout" Target="../slideLayouts/slideLayout140.xml"/></Relationships>
</file>

<file path=ppt/slideMasters/_rels/slideMaster131.xml.rels><?xml version="1.0" encoding="UTF-8" standalone="yes"?>
<Relationships xmlns="http://schemas.openxmlformats.org/package/2006/relationships"><Relationship Id="rId2" Type="http://schemas.openxmlformats.org/officeDocument/2006/relationships/theme" Target="../theme/theme131.xml"/><Relationship Id="rId1" Type="http://schemas.openxmlformats.org/officeDocument/2006/relationships/slideLayout" Target="../slideLayouts/slideLayout141.xml"/></Relationships>
</file>

<file path=ppt/slideMasters/_rels/slideMaster132.xml.rels><?xml version="1.0" encoding="UTF-8" standalone="yes"?>
<Relationships xmlns="http://schemas.openxmlformats.org/package/2006/relationships"><Relationship Id="rId2" Type="http://schemas.openxmlformats.org/officeDocument/2006/relationships/theme" Target="../theme/theme132.xml"/><Relationship Id="rId1" Type="http://schemas.openxmlformats.org/officeDocument/2006/relationships/slideLayout" Target="../slideLayouts/slideLayout142.xml"/></Relationships>
</file>

<file path=ppt/slideMasters/_rels/slideMaster133.xml.rels><?xml version="1.0" encoding="UTF-8" standalone="yes"?>
<Relationships xmlns="http://schemas.openxmlformats.org/package/2006/relationships"><Relationship Id="rId2" Type="http://schemas.openxmlformats.org/officeDocument/2006/relationships/theme" Target="../theme/theme133.xml"/><Relationship Id="rId1" Type="http://schemas.openxmlformats.org/officeDocument/2006/relationships/slideLayout" Target="../slideLayouts/slideLayout143.xml"/></Relationships>
</file>

<file path=ppt/slideMasters/_rels/slideMaster134.xml.rels><?xml version="1.0" encoding="UTF-8" standalone="yes"?>
<Relationships xmlns="http://schemas.openxmlformats.org/package/2006/relationships"><Relationship Id="rId2" Type="http://schemas.openxmlformats.org/officeDocument/2006/relationships/theme" Target="../theme/theme134.xml"/><Relationship Id="rId1" Type="http://schemas.openxmlformats.org/officeDocument/2006/relationships/slideLayout" Target="../slideLayouts/slideLayout144.xml"/></Relationships>
</file>

<file path=ppt/slideMasters/_rels/slideMaster135.xml.rels><?xml version="1.0" encoding="UTF-8" standalone="yes"?>
<Relationships xmlns="http://schemas.openxmlformats.org/package/2006/relationships"><Relationship Id="rId2" Type="http://schemas.openxmlformats.org/officeDocument/2006/relationships/theme" Target="../theme/theme135.xml"/><Relationship Id="rId1" Type="http://schemas.openxmlformats.org/officeDocument/2006/relationships/slideLayout" Target="../slideLayouts/slideLayout145.xml"/></Relationships>
</file>

<file path=ppt/slideMasters/_rels/slideMaster136.xml.rels><?xml version="1.0" encoding="UTF-8" standalone="yes"?>
<Relationships xmlns="http://schemas.openxmlformats.org/package/2006/relationships"><Relationship Id="rId2" Type="http://schemas.openxmlformats.org/officeDocument/2006/relationships/theme" Target="../theme/theme136.xml"/><Relationship Id="rId1" Type="http://schemas.openxmlformats.org/officeDocument/2006/relationships/slideLayout" Target="../slideLayouts/slideLayout146.xml"/></Relationships>
</file>

<file path=ppt/slideMasters/_rels/slideMaster137.xml.rels><?xml version="1.0" encoding="UTF-8" standalone="yes"?>
<Relationships xmlns="http://schemas.openxmlformats.org/package/2006/relationships"><Relationship Id="rId2" Type="http://schemas.openxmlformats.org/officeDocument/2006/relationships/theme" Target="../theme/theme137.xml"/><Relationship Id="rId1" Type="http://schemas.openxmlformats.org/officeDocument/2006/relationships/slideLayout" Target="../slideLayouts/slideLayout147.xml"/></Relationships>
</file>

<file path=ppt/slideMasters/_rels/slideMaster138.xml.rels><?xml version="1.0" encoding="UTF-8" standalone="yes"?>
<Relationships xmlns="http://schemas.openxmlformats.org/package/2006/relationships"><Relationship Id="rId2" Type="http://schemas.openxmlformats.org/officeDocument/2006/relationships/theme" Target="../theme/theme138.xml"/><Relationship Id="rId1" Type="http://schemas.openxmlformats.org/officeDocument/2006/relationships/slideLayout" Target="../slideLayouts/slideLayout148.xml"/></Relationships>
</file>

<file path=ppt/slideMasters/_rels/slideMaster139.xml.rels><?xml version="1.0" encoding="UTF-8" standalone="yes"?>
<Relationships xmlns="http://schemas.openxmlformats.org/package/2006/relationships"><Relationship Id="rId2" Type="http://schemas.openxmlformats.org/officeDocument/2006/relationships/theme" Target="../theme/theme139.xml"/><Relationship Id="rId1"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40.xml.rels><?xml version="1.0" encoding="UTF-8" standalone="yes"?>
<Relationships xmlns="http://schemas.openxmlformats.org/package/2006/relationships"><Relationship Id="rId2" Type="http://schemas.openxmlformats.org/officeDocument/2006/relationships/theme" Target="../theme/theme140.xml"/><Relationship Id="rId1" Type="http://schemas.openxmlformats.org/officeDocument/2006/relationships/slideLayout" Target="../slideLayouts/slideLayout150.xml"/></Relationships>
</file>

<file path=ppt/slideMasters/_rels/slideMaster141.xml.rels><?xml version="1.0" encoding="UTF-8" standalone="yes"?>
<Relationships xmlns="http://schemas.openxmlformats.org/package/2006/relationships"><Relationship Id="rId2" Type="http://schemas.openxmlformats.org/officeDocument/2006/relationships/theme" Target="../theme/theme141.xml"/><Relationship Id="rId1" Type="http://schemas.openxmlformats.org/officeDocument/2006/relationships/slideLayout" Target="../slideLayouts/slideLayout151.xml"/></Relationships>
</file>

<file path=ppt/slideMasters/_rels/slideMaster142.xml.rels><?xml version="1.0" encoding="UTF-8" standalone="yes"?>
<Relationships xmlns="http://schemas.openxmlformats.org/package/2006/relationships"><Relationship Id="rId2" Type="http://schemas.openxmlformats.org/officeDocument/2006/relationships/theme" Target="../theme/theme142.xml"/><Relationship Id="rId1" Type="http://schemas.openxmlformats.org/officeDocument/2006/relationships/slideLayout" Target="../slideLayouts/slideLayout152.xml"/></Relationships>
</file>

<file path=ppt/slideMasters/_rels/slideMaster143.xml.rels><?xml version="1.0" encoding="UTF-8" standalone="yes"?>
<Relationships xmlns="http://schemas.openxmlformats.org/package/2006/relationships"><Relationship Id="rId2" Type="http://schemas.openxmlformats.org/officeDocument/2006/relationships/theme" Target="../theme/theme143.xml"/><Relationship Id="rId1" Type="http://schemas.openxmlformats.org/officeDocument/2006/relationships/slideLayout" Target="../slideLayouts/slideLayout153.xml"/></Relationships>
</file>

<file path=ppt/slideMasters/_rels/slideMaster144.xml.rels><?xml version="1.0" encoding="UTF-8" standalone="yes"?>
<Relationships xmlns="http://schemas.openxmlformats.org/package/2006/relationships"><Relationship Id="rId2" Type="http://schemas.openxmlformats.org/officeDocument/2006/relationships/theme" Target="../theme/theme144.xml"/><Relationship Id="rId1" Type="http://schemas.openxmlformats.org/officeDocument/2006/relationships/slideLayout" Target="../slideLayouts/slideLayout154.xml"/></Relationships>
</file>

<file path=ppt/slideMasters/_rels/slideMaster145.xml.rels><?xml version="1.0" encoding="UTF-8" standalone="yes"?>
<Relationships xmlns="http://schemas.openxmlformats.org/package/2006/relationships"><Relationship Id="rId2" Type="http://schemas.openxmlformats.org/officeDocument/2006/relationships/theme" Target="../theme/theme145.xml"/><Relationship Id="rId1" Type="http://schemas.openxmlformats.org/officeDocument/2006/relationships/slideLayout" Target="../slideLayouts/slideLayout155.xml"/></Relationships>
</file>

<file path=ppt/slideMasters/_rels/slideMaster146.xml.rels><?xml version="1.0" encoding="UTF-8" standalone="yes"?>
<Relationships xmlns="http://schemas.openxmlformats.org/package/2006/relationships"><Relationship Id="rId2" Type="http://schemas.openxmlformats.org/officeDocument/2006/relationships/theme" Target="../theme/theme146.xml"/><Relationship Id="rId1" Type="http://schemas.openxmlformats.org/officeDocument/2006/relationships/slideLayout" Target="../slideLayouts/slideLayout156.xml"/></Relationships>
</file>

<file path=ppt/slideMasters/_rels/slideMaster147.xml.rels><?xml version="1.0" encoding="UTF-8" standalone="yes"?>
<Relationships xmlns="http://schemas.openxmlformats.org/package/2006/relationships"><Relationship Id="rId2" Type="http://schemas.openxmlformats.org/officeDocument/2006/relationships/theme" Target="../theme/theme147.xml"/><Relationship Id="rId1" Type="http://schemas.openxmlformats.org/officeDocument/2006/relationships/slideLayout" Target="../slideLayouts/slideLayout157.xml"/></Relationships>
</file>

<file path=ppt/slideMasters/_rels/slideMaster1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48.xml"/><Relationship Id="rId1" Type="http://schemas.openxmlformats.org/officeDocument/2006/relationships/slideLayout" Target="../slideLayouts/slideLayout158.xml"/></Relationships>
</file>

<file path=ppt/slideMasters/_rels/slideMaster1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49.xml"/><Relationship Id="rId1"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0.xml"/><Relationship Id="rId1" Type="http://schemas.openxmlformats.org/officeDocument/2006/relationships/slideLayout" Target="../slideLayouts/slideLayout160.xml"/></Relationships>
</file>

<file path=ppt/slideMasters/_rels/slideMaster1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1.xml"/><Relationship Id="rId1" Type="http://schemas.openxmlformats.org/officeDocument/2006/relationships/slideLayout" Target="../slideLayouts/slideLayout161.xml"/></Relationships>
</file>

<file path=ppt/slideMasters/_rels/slideMaster1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2.xml"/><Relationship Id="rId1" Type="http://schemas.openxmlformats.org/officeDocument/2006/relationships/slideLayout" Target="../slideLayouts/slideLayout162.xml"/></Relationships>
</file>

<file path=ppt/slideMasters/_rels/slideMaster1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3.xml"/><Relationship Id="rId1" Type="http://schemas.openxmlformats.org/officeDocument/2006/relationships/slideLayout" Target="../slideLayouts/slideLayout163.xml"/></Relationships>
</file>

<file path=ppt/slideMasters/_rels/slideMaster1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4.xml"/><Relationship Id="rId1" Type="http://schemas.openxmlformats.org/officeDocument/2006/relationships/slideLayout" Target="../slideLayouts/slideLayout164.xml"/></Relationships>
</file>

<file path=ppt/slideMasters/_rels/slideMaster1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5.xml"/><Relationship Id="rId1" Type="http://schemas.openxmlformats.org/officeDocument/2006/relationships/slideLayout" Target="../slideLayouts/slideLayout165.xml"/></Relationships>
</file>

<file path=ppt/slideMasters/_rels/slideMaster1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6.xml"/><Relationship Id="rId1" Type="http://schemas.openxmlformats.org/officeDocument/2006/relationships/slideLayout" Target="../slideLayouts/slideLayout166.xml"/></Relationships>
</file>

<file path=ppt/slideMasters/_rels/slideMaster1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7.xml"/><Relationship Id="rId1" Type="http://schemas.openxmlformats.org/officeDocument/2006/relationships/slideLayout" Target="../slideLayouts/slideLayout167.xml"/></Relationships>
</file>

<file path=ppt/slideMasters/_rels/slideMaster1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8.xml"/><Relationship Id="rId1" Type="http://schemas.openxmlformats.org/officeDocument/2006/relationships/slideLayout" Target="../slideLayouts/slideLayout168.xml"/></Relationships>
</file>

<file path=ppt/slideMasters/_rels/slideMaster1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9.xml"/><Relationship Id="rId1"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6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60.xml"/><Relationship Id="rId1" Type="http://schemas.openxmlformats.org/officeDocument/2006/relationships/slideLayout" Target="../slideLayouts/slideLayout170.xml"/></Relationships>
</file>

<file path=ppt/slideMasters/_rels/slideMaster1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61.xml"/><Relationship Id="rId1" Type="http://schemas.openxmlformats.org/officeDocument/2006/relationships/slideLayout" Target="../slideLayouts/slideLayout171.xml"/></Relationships>
</file>

<file path=ppt/slideMasters/_rels/slideMaster1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62.xml"/><Relationship Id="rId1"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5.xml"/><Relationship Id="rId1" Type="http://schemas.openxmlformats.org/officeDocument/2006/relationships/slideLayout" Target="../slideLayouts/slideLayout55.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6.xml"/><Relationship Id="rId1" Type="http://schemas.openxmlformats.org/officeDocument/2006/relationships/slideLayout" Target="../slideLayouts/slideLayout56.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7.xml"/><Relationship Id="rId1" Type="http://schemas.openxmlformats.org/officeDocument/2006/relationships/slideLayout" Target="../slideLayouts/slideLayout57.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8.xml"/><Relationship Id="rId1" Type="http://schemas.openxmlformats.org/officeDocument/2006/relationships/slideLayout" Target="../slideLayouts/slideLayout58.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9.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0.xml"/><Relationship Id="rId1" Type="http://schemas.openxmlformats.org/officeDocument/2006/relationships/slideLayout" Target="../slideLayouts/slideLayout60.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1.xml"/><Relationship Id="rId1" Type="http://schemas.openxmlformats.org/officeDocument/2006/relationships/slideLayout" Target="../slideLayouts/slideLayout61.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2.xml"/><Relationship Id="rId1" Type="http://schemas.openxmlformats.org/officeDocument/2006/relationships/slideLayout" Target="../slideLayouts/slideLayout62.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3.xml"/><Relationship Id="rId1" Type="http://schemas.openxmlformats.org/officeDocument/2006/relationships/slideLayout" Target="../slideLayouts/slideLayout63.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4.xml"/><Relationship Id="rId1" Type="http://schemas.openxmlformats.org/officeDocument/2006/relationships/slideLayout" Target="../slideLayouts/slideLayout64.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5.xml"/><Relationship Id="rId1" Type="http://schemas.openxmlformats.org/officeDocument/2006/relationships/slideLayout" Target="../slideLayouts/slideLayout65.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6.xml"/><Relationship Id="rId1" Type="http://schemas.openxmlformats.org/officeDocument/2006/relationships/slideLayout" Target="../slideLayouts/slideLayout66.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7.xml"/><Relationship Id="rId1" Type="http://schemas.openxmlformats.org/officeDocument/2006/relationships/slideLayout" Target="../slideLayouts/slideLayout67.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8.xml"/><Relationship Id="rId1" Type="http://schemas.openxmlformats.org/officeDocument/2006/relationships/slideLayout" Target="../slideLayouts/slideLayout68.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9.xml"/><Relationship Id="rId1"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0.xml"/><Relationship Id="rId1" Type="http://schemas.openxmlformats.org/officeDocument/2006/relationships/slideLayout" Target="../slideLayouts/slideLayout70.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1.xml"/><Relationship Id="rId1" Type="http://schemas.openxmlformats.org/officeDocument/2006/relationships/slideLayout" Target="../slideLayouts/slideLayout71.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2.xml"/><Relationship Id="rId1" Type="http://schemas.openxmlformats.org/officeDocument/2006/relationships/slideLayout" Target="../slideLayouts/slideLayout72.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73.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74.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75.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76.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77.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78.xml"/></Relationships>
</file>

<file path=ppt/slideMasters/_rels/slideMaster69.xml.rels><?xml version="1.0" encoding="UTF-8" standalone="yes"?>
<Relationships xmlns="http://schemas.openxmlformats.org/package/2006/relationships"><Relationship Id="rId2" Type="http://schemas.openxmlformats.org/officeDocument/2006/relationships/theme" Target="../theme/theme69.xml"/><Relationship Id="rId1"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70.xml.rels><?xml version="1.0" encoding="UTF-8" standalone="yes"?>
<Relationships xmlns="http://schemas.openxmlformats.org/package/2006/relationships"><Relationship Id="rId2" Type="http://schemas.openxmlformats.org/officeDocument/2006/relationships/theme" Target="../theme/theme70.xml"/><Relationship Id="rId1" Type="http://schemas.openxmlformats.org/officeDocument/2006/relationships/slideLayout" Target="../slideLayouts/slideLayout80.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81.xml"/></Relationships>
</file>

<file path=ppt/slideMasters/_rels/slideMaster72.xml.rels><?xml version="1.0" encoding="UTF-8" standalone="yes"?>
<Relationships xmlns="http://schemas.openxmlformats.org/package/2006/relationships"><Relationship Id="rId2" Type="http://schemas.openxmlformats.org/officeDocument/2006/relationships/theme" Target="../theme/theme72.xml"/><Relationship Id="rId1" Type="http://schemas.openxmlformats.org/officeDocument/2006/relationships/slideLayout" Target="../slideLayouts/slideLayout82.xml"/></Relationships>
</file>

<file path=ppt/slideMasters/_rels/slideMaster73.xml.rels><?xml version="1.0" encoding="UTF-8" standalone="yes"?>
<Relationships xmlns="http://schemas.openxmlformats.org/package/2006/relationships"><Relationship Id="rId2" Type="http://schemas.openxmlformats.org/officeDocument/2006/relationships/theme" Target="../theme/theme73.xml"/><Relationship Id="rId1" Type="http://schemas.openxmlformats.org/officeDocument/2006/relationships/slideLayout" Target="../slideLayouts/slideLayout83.xml"/></Relationships>
</file>

<file path=ppt/slideMasters/_rels/slideMaster74.xml.rels><?xml version="1.0" encoding="UTF-8" standalone="yes"?>
<Relationships xmlns="http://schemas.openxmlformats.org/package/2006/relationships"><Relationship Id="rId2" Type="http://schemas.openxmlformats.org/officeDocument/2006/relationships/theme" Target="../theme/theme74.xml"/><Relationship Id="rId1" Type="http://schemas.openxmlformats.org/officeDocument/2006/relationships/slideLayout" Target="../slideLayouts/slideLayout84.xml"/></Relationships>
</file>

<file path=ppt/slideMasters/_rels/slideMaster75.xml.rels><?xml version="1.0" encoding="UTF-8" standalone="yes"?>
<Relationships xmlns="http://schemas.openxmlformats.org/package/2006/relationships"><Relationship Id="rId2" Type="http://schemas.openxmlformats.org/officeDocument/2006/relationships/theme" Target="../theme/theme75.xml"/><Relationship Id="rId1" Type="http://schemas.openxmlformats.org/officeDocument/2006/relationships/slideLayout" Target="../slideLayouts/slideLayout85.xml"/></Relationships>
</file>

<file path=ppt/slideMasters/_rels/slideMaster76.xml.rels><?xml version="1.0" encoding="UTF-8" standalone="yes"?>
<Relationships xmlns="http://schemas.openxmlformats.org/package/2006/relationships"><Relationship Id="rId2" Type="http://schemas.openxmlformats.org/officeDocument/2006/relationships/theme" Target="../theme/theme76.xml"/><Relationship Id="rId1" Type="http://schemas.openxmlformats.org/officeDocument/2006/relationships/slideLayout" Target="../slideLayouts/slideLayout86.xml"/></Relationships>
</file>

<file path=ppt/slideMasters/_rels/slideMaster77.xml.rels><?xml version="1.0" encoding="UTF-8" standalone="yes"?>
<Relationships xmlns="http://schemas.openxmlformats.org/package/2006/relationships"><Relationship Id="rId2" Type="http://schemas.openxmlformats.org/officeDocument/2006/relationships/theme" Target="../theme/theme77.xml"/><Relationship Id="rId1" Type="http://schemas.openxmlformats.org/officeDocument/2006/relationships/slideLayout" Target="../slideLayouts/slideLayout87.xml"/></Relationships>
</file>

<file path=ppt/slideMasters/_rels/slideMaster78.xml.rels><?xml version="1.0" encoding="UTF-8" standalone="yes"?>
<Relationships xmlns="http://schemas.openxmlformats.org/package/2006/relationships"><Relationship Id="rId2" Type="http://schemas.openxmlformats.org/officeDocument/2006/relationships/theme" Target="../theme/theme78.xml"/><Relationship Id="rId1" Type="http://schemas.openxmlformats.org/officeDocument/2006/relationships/slideLayout" Target="../slideLayouts/slideLayout88.xml"/></Relationships>
</file>

<file path=ppt/slideMasters/_rels/slideMaster79.xml.rels><?xml version="1.0" encoding="UTF-8" standalone="yes"?>
<Relationships xmlns="http://schemas.openxmlformats.org/package/2006/relationships"><Relationship Id="rId2" Type="http://schemas.openxmlformats.org/officeDocument/2006/relationships/theme" Target="../theme/theme79.xml"/><Relationship Id="rId1"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80.xml.rels><?xml version="1.0" encoding="UTF-8" standalone="yes"?>
<Relationships xmlns="http://schemas.openxmlformats.org/package/2006/relationships"><Relationship Id="rId2" Type="http://schemas.openxmlformats.org/officeDocument/2006/relationships/theme" Target="../theme/theme80.xml"/><Relationship Id="rId1" Type="http://schemas.openxmlformats.org/officeDocument/2006/relationships/slideLayout" Target="../slideLayouts/slideLayout90.xml"/></Relationships>
</file>

<file path=ppt/slideMasters/_rels/slideMaster81.xml.rels><?xml version="1.0" encoding="UTF-8" standalone="yes"?>
<Relationships xmlns="http://schemas.openxmlformats.org/package/2006/relationships"><Relationship Id="rId2" Type="http://schemas.openxmlformats.org/officeDocument/2006/relationships/theme" Target="../theme/theme81.xml"/><Relationship Id="rId1" Type="http://schemas.openxmlformats.org/officeDocument/2006/relationships/slideLayout" Target="../slideLayouts/slideLayout91.xml"/></Relationships>
</file>

<file path=ppt/slideMasters/_rels/slideMaster82.xml.rels><?xml version="1.0" encoding="UTF-8" standalone="yes"?>
<Relationships xmlns="http://schemas.openxmlformats.org/package/2006/relationships"><Relationship Id="rId2" Type="http://schemas.openxmlformats.org/officeDocument/2006/relationships/theme" Target="../theme/theme82.xml"/><Relationship Id="rId1" Type="http://schemas.openxmlformats.org/officeDocument/2006/relationships/slideLayout" Target="../slideLayouts/slideLayout92.xml"/></Relationships>
</file>

<file path=ppt/slideMasters/_rels/slideMaster83.xml.rels><?xml version="1.0" encoding="UTF-8" standalone="yes"?>
<Relationships xmlns="http://schemas.openxmlformats.org/package/2006/relationships"><Relationship Id="rId2" Type="http://schemas.openxmlformats.org/officeDocument/2006/relationships/theme" Target="../theme/theme83.xml"/><Relationship Id="rId1" Type="http://schemas.openxmlformats.org/officeDocument/2006/relationships/slideLayout" Target="../slideLayouts/slideLayout93.xml"/></Relationships>
</file>

<file path=ppt/slideMasters/_rels/slideMaster84.xml.rels><?xml version="1.0" encoding="UTF-8" standalone="yes"?>
<Relationships xmlns="http://schemas.openxmlformats.org/package/2006/relationships"><Relationship Id="rId2" Type="http://schemas.openxmlformats.org/officeDocument/2006/relationships/theme" Target="../theme/theme84.xml"/><Relationship Id="rId1" Type="http://schemas.openxmlformats.org/officeDocument/2006/relationships/slideLayout" Target="../slideLayouts/slideLayout94.xml"/></Relationships>
</file>

<file path=ppt/slideMasters/_rels/slideMaster85.xml.rels><?xml version="1.0" encoding="UTF-8" standalone="yes"?>
<Relationships xmlns="http://schemas.openxmlformats.org/package/2006/relationships"><Relationship Id="rId2" Type="http://schemas.openxmlformats.org/officeDocument/2006/relationships/theme" Target="../theme/theme85.xml"/><Relationship Id="rId1" Type="http://schemas.openxmlformats.org/officeDocument/2006/relationships/slideLayout" Target="../slideLayouts/slideLayout95.xml"/></Relationships>
</file>

<file path=ppt/slideMasters/_rels/slideMaster86.xml.rels><?xml version="1.0" encoding="UTF-8" standalone="yes"?>
<Relationships xmlns="http://schemas.openxmlformats.org/package/2006/relationships"><Relationship Id="rId2" Type="http://schemas.openxmlformats.org/officeDocument/2006/relationships/theme" Target="../theme/theme86.xml"/><Relationship Id="rId1" Type="http://schemas.openxmlformats.org/officeDocument/2006/relationships/slideLayout" Target="../slideLayouts/slideLayout96.xml"/></Relationships>
</file>

<file path=ppt/slideMasters/_rels/slideMaster87.xml.rels><?xml version="1.0" encoding="UTF-8" standalone="yes"?>
<Relationships xmlns="http://schemas.openxmlformats.org/package/2006/relationships"><Relationship Id="rId2" Type="http://schemas.openxmlformats.org/officeDocument/2006/relationships/theme" Target="../theme/theme87.xml"/><Relationship Id="rId1" Type="http://schemas.openxmlformats.org/officeDocument/2006/relationships/slideLayout" Target="../slideLayouts/slideLayout97.xml"/></Relationships>
</file>

<file path=ppt/slideMasters/_rels/slideMaster88.xml.rels><?xml version="1.0" encoding="UTF-8" standalone="yes"?>
<Relationships xmlns="http://schemas.openxmlformats.org/package/2006/relationships"><Relationship Id="rId2" Type="http://schemas.openxmlformats.org/officeDocument/2006/relationships/theme" Target="../theme/theme88.xml"/><Relationship Id="rId1" Type="http://schemas.openxmlformats.org/officeDocument/2006/relationships/slideLayout" Target="../slideLayouts/slideLayout98.xml"/></Relationships>
</file>

<file path=ppt/slideMasters/_rels/slideMaster89.xml.rels><?xml version="1.0" encoding="UTF-8" standalone="yes"?>
<Relationships xmlns="http://schemas.openxmlformats.org/package/2006/relationships"><Relationship Id="rId2" Type="http://schemas.openxmlformats.org/officeDocument/2006/relationships/theme" Target="../theme/theme89.xml"/><Relationship Id="rId1"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_rels/slideMaster90.xml.rels><?xml version="1.0" encoding="UTF-8" standalone="yes"?>
<Relationships xmlns="http://schemas.openxmlformats.org/package/2006/relationships"><Relationship Id="rId2" Type="http://schemas.openxmlformats.org/officeDocument/2006/relationships/theme" Target="../theme/theme90.xml"/><Relationship Id="rId1" Type="http://schemas.openxmlformats.org/officeDocument/2006/relationships/slideLayout" Target="../slideLayouts/slideLayout100.xml"/></Relationships>
</file>

<file path=ppt/slideMasters/_rels/slideMaster9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91.xml"/><Relationship Id="rId1" Type="http://schemas.openxmlformats.org/officeDocument/2006/relationships/slideLayout" Target="../slideLayouts/slideLayout101.xml"/></Relationships>
</file>

<file path=ppt/slideMasters/_rels/slideMaster9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92.xml"/><Relationship Id="rId1" Type="http://schemas.openxmlformats.org/officeDocument/2006/relationships/slideLayout" Target="../slideLayouts/slideLayout102.xml"/></Relationships>
</file>

<file path=ppt/slideMasters/_rels/slideMaster9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93.xml"/><Relationship Id="rId1" Type="http://schemas.openxmlformats.org/officeDocument/2006/relationships/slideLayout" Target="../slideLayouts/slideLayout103.xml"/></Relationships>
</file>

<file path=ppt/slideMasters/_rels/slideMaster9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94.xml"/><Relationship Id="rId1" Type="http://schemas.openxmlformats.org/officeDocument/2006/relationships/slideLayout" Target="../slideLayouts/slideLayout104.xml"/></Relationships>
</file>

<file path=ppt/slideMasters/_rels/slideMaster9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95.xml"/><Relationship Id="rId1" Type="http://schemas.openxmlformats.org/officeDocument/2006/relationships/slideLayout" Target="../slideLayouts/slideLayout105.xml"/></Relationships>
</file>

<file path=ppt/slideMasters/_rels/slideMaster9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96.xml"/><Relationship Id="rId1" Type="http://schemas.openxmlformats.org/officeDocument/2006/relationships/slideLayout" Target="../slideLayouts/slideLayout106.xml"/></Relationships>
</file>

<file path=ppt/slideMasters/_rels/slideMaster9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97.xml"/><Relationship Id="rId1" Type="http://schemas.openxmlformats.org/officeDocument/2006/relationships/slideLayout" Target="../slideLayouts/slideLayout107.xml"/></Relationships>
</file>

<file path=ppt/slideMasters/_rels/slideMaster9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98.xml"/><Relationship Id="rId1" Type="http://schemas.openxmlformats.org/officeDocument/2006/relationships/slideLayout" Target="../slideLayouts/slideLayout108.xml"/></Relationships>
</file>

<file path=ppt/slideMasters/_rels/slideMaster9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99.xml"/><Relationship Id="rId1"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AFDB6-D9F2-4332-84E7-E350D561DC9A}" type="datetime1">
              <a:rPr lang="en-US" smtClean="0"/>
              <a:t>2/18/2019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Department of EEE/BSA CRESCENT IS&amp; T        </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65CE0-4239-44F2-859D-E1F693F849CF}" type="slidenum">
              <a:rPr lang="en-US" smtClean="0"/>
              <a:pPr/>
              <a:t>‹#›</a:t>
            </a:fld>
            <a:endParaRPr lang="en-US"/>
          </a:p>
        </p:txBody>
      </p:sp>
    </p:spTree>
    <p:extLst>
      <p:ext uri="{BB962C8B-B14F-4D97-AF65-F5344CB8AC3E}">
        <p14:creationId xmlns="" xmlns:p14="http://schemas.microsoft.com/office/powerpoint/2010/main" val="2954923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A36DF408-2386-41DB-A806-EDCBC4E95131}"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25302850"/>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CBC9FE59-21AF-405F-9B8A-45977DF3B011}"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52770858"/>
      </p:ext>
    </p:extLst>
  </p:cSld>
  <p:clrMap bg1="lt1" tx1="dk1" bg2="lt2" tx2="dk2" accent1="accent1" accent2="accent2" accent3="accent3" accent4="accent4" accent5="accent5" accent6="accent6" hlink="hlink" folHlink="folHlink"/>
  <p:sldLayoutIdLst>
    <p:sldLayoutId id="2147483857"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F1DA0514-40A5-4EF3-B69C-4426AC7BA4F0}"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29398283"/>
      </p:ext>
    </p:extLst>
  </p:cSld>
  <p:clrMap bg1="lt1" tx1="dk1" bg2="lt2" tx2="dk2" accent1="accent1" accent2="accent2" accent3="accent3" accent4="accent4" accent5="accent5" accent6="accent6" hlink="hlink" folHlink="folHlink"/>
  <p:sldLayoutIdLst>
    <p:sldLayoutId id="2147483859"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9839B1E0-242D-421F-B5E8-5A7822E3606F}"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40790779"/>
      </p:ext>
    </p:extLst>
  </p:cSld>
  <p:clrMap bg1="lt1" tx1="dk1" bg2="lt2" tx2="dk2" accent1="accent1" accent2="accent2" accent3="accent3" accent4="accent4" accent5="accent5" accent6="accent6" hlink="hlink" folHlink="folHlink"/>
  <p:sldLayoutIdLst>
    <p:sldLayoutId id="2147483861"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ABDCF34A-763B-4702-BD1E-2D0C7276D742}"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3070047"/>
      </p:ext>
    </p:extLst>
  </p:cSld>
  <p:clrMap bg1="lt1" tx1="dk1" bg2="lt2" tx2="dk2" accent1="accent1" accent2="accent2" accent3="accent3" accent4="accent4" accent5="accent5" accent6="accent6" hlink="hlink" folHlink="folHlink"/>
  <p:sldLayoutIdLst>
    <p:sldLayoutId id="2147483863"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395DE731-0955-47A2-84AF-E30A13D158FE}"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2022496"/>
      </p:ext>
    </p:extLst>
  </p:cSld>
  <p:clrMap bg1="lt1" tx1="dk1" bg2="lt2" tx2="dk2" accent1="accent1" accent2="accent2" accent3="accent3" accent4="accent4" accent5="accent5" accent6="accent6" hlink="hlink" folHlink="folHlink"/>
  <p:sldLayoutIdLst>
    <p:sldLayoutId id="2147483865"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452FC920-D247-4576-9EDD-A3E2CC09CEDC}"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3010908"/>
      </p:ext>
    </p:extLst>
  </p:cSld>
  <p:clrMap bg1="lt1" tx1="dk1" bg2="lt2" tx2="dk2" accent1="accent1" accent2="accent2" accent3="accent3" accent4="accent4" accent5="accent5" accent6="accent6" hlink="hlink" folHlink="folHlink"/>
  <p:sldLayoutIdLst>
    <p:sldLayoutId id="2147483867"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054FDCF2-6312-47DC-88DC-1EDD79FE9F79}"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06178351"/>
      </p:ext>
    </p:extLst>
  </p:cSld>
  <p:clrMap bg1="lt1" tx1="dk1" bg2="lt2" tx2="dk2" accent1="accent1" accent2="accent2" accent3="accent3" accent4="accent4" accent5="accent5" accent6="accent6" hlink="hlink" folHlink="folHlink"/>
  <p:sldLayoutIdLst>
    <p:sldLayoutId id="2147483869"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5B9EC9B5-ED1D-4764-8EDA-50E76271D7A8}"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43533094"/>
      </p:ext>
    </p:extLst>
  </p:cSld>
  <p:clrMap bg1="lt1" tx1="dk1" bg2="lt2" tx2="dk2" accent1="accent1" accent2="accent2" accent3="accent3" accent4="accent4" accent5="accent5" accent6="accent6" hlink="hlink" folHlink="folHlink"/>
  <p:sldLayoutIdLst>
    <p:sldLayoutId id="2147483871"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82360B7D-801C-4807-A21C-AA4244BAEB98}"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19814274"/>
      </p:ext>
    </p:extLst>
  </p:cSld>
  <p:clrMap bg1="lt1" tx1="dk1" bg2="lt2" tx2="dk2" accent1="accent1" accent2="accent2" accent3="accent3" accent4="accent4" accent5="accent5" accent6="accent6" hlink="hlink" folHlink="folHlink"/>
  <p:sldLayoutIdLst>
    <p:sldLayoutId id="2147483873"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526B9931-4409-454E-ACAF-4D3365747D4F}"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49081279"/>
      </p:ext>
    </p:extLst>
  </p:cSld>
  <p:clrMap bg1="lt1" tx1="dk1" bg2="lt2" tx2="dk2" accent1="accent1" accent2="accent2" accent3="accent3" accent4="accent4" accent5="accent5" accent6="accent6" hlink="hlink" folHlink="folHlink"/>
  <p:sldLayoutIdLst>
    <p:sldLayoutId id="2147483875"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1FF7BF9F-C8E2-4461-BE9F-741C373ECFE7}"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2423390703"/>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B05A0375-6B4B-42A3-8D22-8C5F3BFE3292}"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59078116"/>
      </p:ext>
    </p:extLst>
  </p:cSld>
  <p:clrMap bg1="lt1" tx1="dk1" bg2="lt2" tx2="dk2" accent1="accent1" accent2="accent2" accent3="accent3" accent4="accent4" accent5="accent5" accent6="accent6" hlink="hlink" folHlink="folHlink"/>
  <p:sldLayoutIdLst>
    <p:sldLayoutId id="2147483877"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819446CF-3E79-4C73-8A1B-9710A06E06E9}"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64761787"/>
      </p:ext>
    </p:extLst>
  </p:cSld>
  <p:clrMap bg1="lt1" tx1="dk1" bg2="lt2" tx2="dk2" accent1="accent1" accent2="accent2" accent3="accent3" accent4="accent4" accent5="accent5" accent6="accent6" hlink="hlink" folHlink="folHlink"/>
  <p:sldLayoutIdLst>
    <p:sldLayoutId id="2147483879"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F7757263-EAC3-425B-B881-4C965107EE67}"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76009340"/>
      </p:ext>
    </p:extLst>
  </p:cSld>
  <p:clrMap bg1="lt1" tx1="dk1" bg2="lt2" tx2="dk2" accent1="accent1" accent2="accent2" accent3="accent3" accent4="accent4" accent5="accent5" accent6="accent6" hlink="hlink" folHlink="folHlink"/>
  <p:sldLayoutIdLst>
    <p:sldLayoutId id="2147483881"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DB50F0A1-71B8-4417-B8E0-E5579EA24295}"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99197477"/>
      </p:ext>
    </p:extLst>
  </p:cSld>
  <p:clrMap bg1="lt1" tx1="dk1" bg2="lt2" tx2="dk2" accent1="accent1" accent2="accent2" accent3="accent3" accent4="accent4" accent5="accent5" accent6="accent6" hlink="hlink" folHlink="folHlink"/>
  <p:sldLayoutIdLst>
    <p:sldLayoutId id="2147483883"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0DB0EE73-7068-4675-BED6-FF53DCC70AC2}"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72309270"/>
      </p:ext>
    </p:extLst>
  </p:cSld>
  <p:clrMap bg1="lt1" tx1="dk1" bg2="lt2" tx2="dk2" accent1="accent1" accent2="accent2" accent3="accent3" accent4="accent4" accent5="accent5" accent6="accent6" hlink="hlink" folHlink="folHlink"/>
  <p:sldLayoutIdLst>
    <p:sldLayoutId id="2147483885"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DFB18D18-A98E-473A-A679-901EAA23B4DC}"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89323276"/>
      </p:ext>
    </p:extLst>
  </p:cSld>
  <p:clrMap bg1="lt1" tx1="dk1" bg2="lt2" tx2="dk2" accent1="accent1" accent2="accent2" accent3="accent3" accent4="accent4" accent5="accent5" accent6="accent6" hlink="hlink" folHlink="folHlink"/>
  <p:sldLayoutIdLst>
    <p:sldLayoutId id="2147483887"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D3473BF1-014F-4C69-A826-34556BE7F762}"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49451977"/>
      </p:ext>
    </p:extLst>
  </p:cSld>
  <p:clrMap bg1="lt1" tx1="dk1" bg2="lt2" tx2="dk2" accent1="accent1" accent2="accent2" accent3="accent3" accent4="accent4" accent5="accent5" accent6="accent6" hlink="hlink" folHlink="folHlink"/>
  <p:sldLayoutIdLst>
    <p:sldLayoutId id="2147483889"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63EB62D2-BD33-475B-A355-7FA6F0601D26}"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99452574"/>
      </p:ext>
    </p:extLst>
  </p:cSld>
  <p:clrMap bg1="lt1" tx1="dk1" bg2="lt2" tx2="dk2" accent1="accent1" accent2="accent2" accent3="accent3" accent4="accent4" accent5="accent5" accent6="accent6" hlink="hlink" folHlink="folHlink"/>
  <p:sldLayoutIdLst>
    <p:sldLayoutId id="2147483891"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3C2AE33-846E-458A-A84D-33F51AF72E61}"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5D0DDB-F17E-4F68-99DE-4A7D4D8680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071492892"/>
      </p:ext>
    </p:extLst>
  </p:cSld>
  <p:clrMap bg1="lt1" tx1="dk1" bg2="lt2" tx2="dk2" accent1="accent1" accent2="accent2" accent3="accent3" accent4="accent4" accent5="accent5" accent6="accent6" hlink="hlink" folHlink="folHlink"/>
  <p:sldLayoutIdLst>
    <p:sldLayoutId id="2147483893"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2437752-91AF-45A3-BC75-00C9FA6711E4}"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5D0DDB-F17E-4F68-99DE-4A7D4D8680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933796045"/>
      </p:ext>
    </p:extLst>
  </p:cSld>
  <p:clrMap bg1="lt1" tx1="dk1" bg2="lt2" tx2="dk2" accent1="accent1" accent2="accent2" accent3="accent3" accent4="accent4" accent5="accent5" accent6="accent6" hlink="hlink" folHlink="folHlink"/>
  <p:sldLayoutIdLst>
    <p:sldLayoutId id="2147483895"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7AA6CB28-CFB4-43CC-AAA2-6849EEDF183E}"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4202374974"/>
      </p:ext>
    </p:extLst>
  </p:cSld>
  <p:clrMap bg1="lt1" tx1="dk1" bg2="lt2" tx2="dk2" accent1="accent1" accent2="accent2" accent3="accent3" accent4="accent4" accent5="accent5" accent6="accent6" hlink="hlink" folHlink="folHlink"/>
  <p:sldLayoutIdLst>
    <p:sldLayoutId id="2147483681"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90A463F-9000-49C7-85D9-A2F183AC40F7}"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5D0DDB-F17E-4F68-99DE-4A7D4D8680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698175294"/>
      </p:ext>
    </p:extLst>
  </p:cSld>
  <p:clrMap bg1="lt1" tx1="dk1" bg2="lt2" tx2="dk2" accent1="accent1" accent2="accent2" accent3="accent3" accent4="accent4" accent5="accent5" accent6="accent6" hlink="hlink" folHlink="folHlink"/>
  <p:sldLayoutIdLst>
    <p:sldLayoutId id="2147483897"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CEE0CE0-39B2-42BB-9EB6-5C501B08E7B6}"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5D0DDB-F17E-4F68-99DE-4A7D4D8680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666485421"/>
      </p:ext>
    </p:extLst>
  </p:cSld>
  <p:clrMap bg1="lt1" tx1="dk1" bg2="lt2" tx2="dk2" accent1="accent1" accent2="accent2" accent3="accent3" accent4="accent4" accent5="accent5" accent6="accent6" hlink="hlink" folHlink="folHlink"/>
  <p:sldLayoutIdLst>
    <p:sldLayoutId id="2147483899"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CD6AC23-4ADF-4938-A407-D2EF5285A58A}"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5D0DDB-F17E-4F68-99DE-4A7D4D8680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443016127"/>
      </p:ext>
    </p:extLst>
  </p:cSld>
  <p:clrMap bg1="lt1" tx1="dk1" bg2="lt2" tx2="dk2" accent1="accent1" accent2="accent2" accent3="accent3" accent4="accent4" accent5="accent5" accent6="accent6" hlink="hlink" folHlink="folHlink"/>
  <p:sldLayoutIdLst>
    <p:sldLayoutId id="2147483901"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E9354B7-1F5C-46E2-A8A0-050D2BE7B375}"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5D0DDB-F17E-4F68-99DE-4A7D4D8680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036704738"/>
      </p:ext>
    </p:extLst>
  </p:cSld>
  <p:clrMap bg1="lt1" tx1="dk1" bg2="lt2" tx2="dk2" accent1="accent1" accent2="accent2" accent3="accent3" accent4="accent4" accent5="accent5" accent6="accent6" hlink="hlink" folHlink="folHlink"/>
  <p:sldLayoutIdLst>
    <p:sldLayoutId id="2147483903"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320C919-D7A6-464E-B502-5ECEEF99D3F7}"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5D0DDB-F17E-4F68-99DE-4A7D4D8680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72826802"/>
      </p:ext>
    </p:extLst>
  </p:cSld>
  <p:clrMap bg1="lt1" tx1="dk1" bg2="lt2" tx2="dk2" accent1="accent1" accent2="accent2" accent3="accent3" accent4="accent4" accent5="accent5" accent6="accent6" hlink="hlink" folHlink="folHlink"/>
  <p:sldLayoutIdLst>
    <p:sldLayoutId id="2147483905"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2C8E008-2C4F-46DC-B465-3D5F0CBF3AD7}"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5D0DDB-F17E-4F68-99DE-4A7D4D8680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697630463"/>
      </p:ext>
    </p:extLst>
  </p:cSld>
  <p:clrMap bg1="lt1" tx1="dk1" bg2="lt2" tx2="dk2" accent1="accent1" accent2="accent2" accent3="accent3" accent4="accent4" accent5="accent5" accent6="accent6" hlink="hlink" folHlink="folHlink"/>
  <p:sldLayoutIdLst>
    <p:sldLayoutId id="2147483907"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8A493D8-86DA-4955-86E4-7F13BBE0617B}"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5D0DDB-F17E-4F68-99DE-4A7D4D8680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199150907"/>
      </p:ext>
    </p:extLst>
  </p:cSld>
  <p:clrMap bg1="lt1" tx1="dk1" bg2="lt2" tx2="dk2" accent1="accent1" accent2="accent2" accent3="accent3" accent4="accent4" accent5="accent5" accent6="accent6" hlink="hlink" folHlink="folHlink"/>
  <p:sldLayoutIdLst>
    <p:sldLayoutId id="2147483909"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FD6129D-D524-4D67-915C-CD0277538C10}"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5D0DDB-F17E-4F68-99DE-4A7D4D8680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315811664"/>
      </p:ext>
    </p:extLst>
  </p:cSld>
  <p:clrMap bg1="lt1" tx1="dk1" bg2="lt2" tx2="dk2" accent1="accent1" accent2="accent2" accent3="accent3" accent4="accent4" accent5="accent5" accent6="accent6" hlink="hlink" folHlink="folHlink"/>
  <p:sldLayoutIdLst>
    <p:sldLayoutId id="2147483911"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047C34C-3472-4026-9CCB-BAD9E440C079}"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5D0DDB-F17E-4F68-99DE-4A7D4D8680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656792417"/>
      </p:ext>
    </p:extLst>
  </p:cSld>
  <p:clrMap bg1="lt1" tx1="dk1" bg2="lt2" tx2="dk2" accent1="accent1" accent2="accent2" accent3="accent3" accent4="accent4" accent5="accent5" accent6="accent6" hlink="hlink" folHlink="folHlink"/>
  <p:sldLayoutIdLst>
    <p:sldLayoutId id="2147483913"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316540D-AD19-4BFF-AA97-28AFB535BF50}"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5D0DDB-F17E-4F68-99DE-4A7D4D8680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779567046"/>
      </p:ext>
    </p:extLst>
  </p:cSld>
  <p:clrMap bg1="lt1" tx1="dk1" bg2="lt2" tx2="dk2" accent1="accent1" accent2="accent2" accent3="accent3" accent4="accent4" accent5="accent5" accent6="accent6" hlink="hlink" folHlink="folHlink"/>
  <p:sldLayoutIdLst>
    <p:sldLayoutId id="2147483915"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529086D2-BF62-4B71-894A-3ECC08D322A9}"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2442239563"/>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8F20519-9B85-4C97-9B13-4C1800811F1B}"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15D0DDB-F17E-4F68-99DE-4A7D4D8680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512349530"/>
      </p:ext>
    </p:extLst>
  </p:cSld>
  <p:clrMap bg1="lt1" tx1="dk1" bg2="lt2" tx2="dk2" accent1="accent1" accent2="accent2" accent3="accent3" accent4="accent4" accent5="accent5" accent6="accent6" hlink="hlink" folHlink="folHlink"/>
  <p:sldLayoutIdLst>
    <p:sldLayoutId id="2147483917" r:id="rId1"/>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0C8920B-7B4D-4191-B4F4-951AE925A449}"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90655534"/>
      </p:ext>
    </p:extLst>
  </p:cSld>
  <p:clrMap bg1="lt1" tx1="dk1" bg2="lt2" tx2="dk2" accent1="accent1" accent2="accent2" accent3="accent3" accent4="accent4" accent5="accent5" accent6="accent6" hlink="hlink" folHlink="folHlink"/>
  <p:sldLayoutIdLst>
    <p:sldLayoutId id="2147483921"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3997C7C-B007-4F78-BBDE-E845EC505F2F}"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9298309"/>
      </p:ext>
    </p:extLst>
  </p:cSld>
  <p:clrMap bg1="lt1" tx1="dk1" bg2="lt2" tx2="dk2" accent1="accent1" accent2="accent2" accent3="accent3" accent4="accent4" accent5="accent5" accent6="accent6" hlink="hlink" folHlink="folHlink"/>
  <p:sldLayoutIdLst>
    <p:sldLayoutId id="2147483927"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8AAC4D0-5CA8-41B5-8B3F-4BAB61DAF8B0}"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04167953"/>
      </p:ext>
    </p:extLst>
  </p:cSld>
  <p:clrMap bg1="lt1" tx1="dk1" bg2="lt2" tx2="dk2" accent1="accent1" accent2="accent2" accent3="accent3" accent4="accent4" accent5="accent5" accent6="accent6" hlink="hlink" folHlink="folHlink"/>
  <p:sldLayoutIdLst>
    <p:sldLayoutId id="2147483929"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A62DF61-42C8-4EEA-A07B-A77C5BFAD5DE}"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52624022"/>
      </p:ext>
    </p:extLst>
  </p:cSld>
  <p:clrMap bg1="lt1" tx1="dk1" bg2="lt2" tx2="dk2" accent1="accent1" accent2="accent2" accent3="accent3" accent4="accent4" accent5="accent5" accent6="accent6" hlink="hlink" folHlink="folHlink"/>
  <p:sldLayoutIdLst>
    <p:sldLayoutId id="2147483931"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A35E680-3D29-4AEA-AA7D-346FBF660C34}"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12346006"/>
      </p:ext>
    </p:extLst>
  </p:cSld>
  <p:clrMap bg1="lt1" tx1="dk1" bg2="lt2" tx2="dk2" accent1="accent1" accent2="accent2" accent3="accent3" accent4="accent4" accent5="accent5" accent6="accent6" hlink="hlink" folHlink="folHlink"/>
  <p:sldLayoutIdLst>
    <p:sldLayoutId id="2147483935"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EBFEF59-96A6-46D6-89BF-4674AC50EA63}"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41781121"/>
      </p:ext>
    </p:extLst>
  </p:cSld>
  <p:clrMap bg1="lt1" tx1="dk1" bg2="lt2" tx2="dk2" accent1="accent1" accent2="accent2" accent3="accent3" accent4="accent4" accent5="accent5" accent6="accent6" hlink="hlink" folHlink="folHlink"/>
  <p:sldLayoutIdLst>
    <p:sldLayoutId id="2147483937"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101B08F-C661-42DD-898C-C60041936964}"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00876769"/>
      </p:ext>
    </p:extLst>
  </p:cSld>
  <p:clrMap bg1="lt1" tx1="dk1" bg2="lt2" tx2="dk2" accent1="accent1" accent2="accent2" accent3="accent3" accent4="accent4" accent5="accent5" accent6="accent6" hlink="hlink" folHlink="folHlink"/>
  <p:sldLayoutIdLst>
    <p:sldLayoutId id="2147483939"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049C80F-026B-4F2D-9A98-4C5CBAE7917C}"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23144991"/>
      </p:ext>
    </p:extLst>
  </p:cSld>
  <p:clrMap bg1="lt1" tx1="dk1" bg2="lt2" tx2="dk2" accent1="accent1" accent2="accent2" accent3="accent3" accent4="accent4" accent5="accent5" accent6="accent6" hlink="hlink" folHlink="folHlink"/>
  <p:sldLayoutIdLst>
    <p:sldLayoutId id="2147483941"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A2D5B39-52F6-4EA6-A8AC-03FC04F2D41B}"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54704897"/>
      </p:ext>
    </p:extLst>
  </p:cSld>
  <p:clrMap bg1="lt1" tx1="dk1" bg2="lt2" tx2="dk2" accent1="accent1" accent2="accent2" accent3="accent3" accent4="accent4" accent5="accent5" accent6="accent6" hlink="hlink" folHlink="folHlink"/>
  <p:sldLayoutIdLst>
    <p:sldLayoutId id="2147483943"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31D95411-920B-40B6-9A3D-14D34869DD4A}"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445266500"/>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6027A26-7CB6-4379-B32E-F69A3D2F141A}"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25330734"/>
      </p:ext>
    </p:extLst>
  </p:cSld>
  <p:clrMap bg1="lt1" tx1="dk1" bg2="lt2" tx2="dk2" accent1="accent1" accent2="accent2" accent3="accent3" accent4="accent4" accent5="accent5" accent6="accent6" hlink="hlink" folHlink="folHlink"/>
  <p:sldLayoutIdLst>
    <p:sldLayoutId id="2147483945"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FADA809-AEBD-4860-AF12-99AE132CA59F}"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20910424"/>
      </p:ext>
    </p:extLst>
  </p:cSld>
  <p:clrMap bg1="lt1" tx1="dk1" bg2="lt2" tx2="dk2" accent1="accent1" accent2="accent2" accent3="accent3" accent4="accent4" accent5="accent5" accent6="accent6" hlink="hlink" folHlink="folHlink"/>
  <p:sldLayoutIdLst>
    <p:sldLayoutId id="2147483949"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E8E9CCC-1FD8-449E-95E5-274E0D53394C}"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01357594"/>
      </p:ext>
    </p:extLst>
  </p:cSld>
  <p:clrMap bg1="lt1" tx1="dk1" bg2="lt2" tx2="dk2" accent1="accent1" accent2="accent2" accent3="accent3" accent4="accent4" accent5="accent5" accent6="accent6" hlink="hlink" folHlink="folHlink"/>
  <p:sldLayoutIdLst>
    <p:sldLayoutId id="2147483951"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FC18925-7C52-4A85-B340-93D876D98F10}"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20369191"/>
      </p:ext>
    </p:extLst>
  </p:cSld>
  <p:clrMap bg1="lt1" tx1="dk1" bg2="lt2" tx2="dk2" accent1="accent1" accent2="accent2" accent3="accent3" accent4="accent4" accent5="accent5" accent6="accent6" hlink="hlink" folHlink="folHlink"/>
  <p:sldLayoutIdLst>
    <p:sldLayoutId id="2147483955"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2219D9E-F4A8-429B-AA62-50DDD9CD2A4F}"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57427250"/>
      </p:ext>
    </p:extLst>
  </p:cSld>
  <p:clrMap bg1="lt1" tx1="dk1" bg2="lt2" tx2="dk2" accent1="accent1" accent2="accent2" accent3="accent3" accent4="accent4" accent5="accent5" accent6="accent6" hlink="hlink" folHlink="folHlink"/>
  <p:sldLayoutIdLst>
    <p:sldLayoutId id="2147483957"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C1DE31A-3F18-444B-AC1E-10D83DDD33B5}"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83372371"/>
      </p:ext>
    </p:extLst>
  </p:cSld>
  <p:clrMap bg1="lt1" tx1="dk1" bg2="lt2" tx2="dk2" accent1="accent1" accent2="accent2" accent3="accent3" accent4="accent4" accent5="accent5" accent6="accent6" hlink="hlink" folHlink="folHlink"/>
  <p:sldLayoutIdLst>
    <p:sldLayoutId id="2147483959"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7523E06-1E52-45C7-885E-6ECC90D2271E}"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35631093"/>
      </p:ext>
    </p:extLst>
  </p:cSld>
  <p:clrMap bg1="lt1" tx1="dk1" bg2="lt2" tx2="dk2" accent1="accent1" accent2="accent2" accent3="accent3" accent4="accent4" accent5="accent5" accent6="accent6" hlink="hlink" folHlink="folHlink"/>
  <p:sldLayoutIdLst>
    <p:sldLayoutId id="2147483961"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A53BB3F-B9DE-40C5-B93C-2632A942B982}" type="datetime1">
              <a:rPr lang="en-US" smtClean="0">
                <a:solidFill>
                  <a:prstClr val="black">
                    <a:tint val="75000"/>
                  </a:prstClr>
                </a:solidFill>
              </a:rPr>
              <a:t>2/18/2019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smtClean="0">
                <a:solidFill>
                  <a:prstClr val="black">
                    <a:tint val="75000"/>
                  </a:prstClr>
                </a:solidFill>
              </a:rPr>
              <a:t>Department of EEE/BSA CRESCENT IS&amp; T        </a:t>
            </a: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5B30A08-556A-4913-920F-F3E6A00588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27844068"/>
      </p:ext>
    </p:extLst>
  </p:cSld>
  <p:clrMap bg1="lt1" tx1="dk1" bg2="lt2" tx2="dk2" accent1="accent1" accent2="accent2" accent3="accent3" accent4="accent4" accent5="accent5" accent6="accent6" hlink="hlink" folHlink="folHlink"/>
  <p:sldLayoutIdLst>
    <p:sldLayoutId id="2147483973"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DF37A0BA-3DB2-4B41-8B5B-DC53AA2075F8}"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3532966662"/>
      </p:ext>
    </p:extLst>
  </p:cSld>
  <p:clrMap bg1="lt1" tx1="dk1" bg2="lt2" tx2="dk2" accent1="accent1" accent2="accent2" accent3="accent3" accent4="accent4" accent5="accent5" accent6="accent6" hlink="hlink" folHlink="folHlink"/>
  <p:sldLayoutIdLst>
    <p:sldLayoutId id="2147483999"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0419038E-2EA8-47E4-A0E6-CA45C71098BC}"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841141557"/>
      </p:ext>
    </p:extLst>
  </p:cSld>
  <p:clrMap bg1="lt1" tx1="dk1" bg2="lt2" tx2="dk2" accent1="accent1" accent2="accent2" accent3="accent3" accent4="accent4" accent5="accent5" accent6="accent6" hlink="hlink" folHlink="folHlink"/>
  <p:sldLayoutIdLst>
    <p:sldLayoutId id="2147484001"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70A18E50-131F-4200-9D90-C0376D85BC67}"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931297189"/>
      </p:ext>
    </p:extLst>
  </p:cSld>
  <p:clrMap bg1="lt1" tx1="dk1" bg2="lt2" tx2="dk2" accent1="accent1" accent2="accent2" accent3="accent3" accent4="accent4" accent5="accent5" accent6="accent6" hlink="hlink" folHlink="folHlink"/>
  <p:sldLayoutIdLst>
    <p:sldLayoutId id="2147483687"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F0CEA5E9-063F-4EE8-BF63-985A7CCA624B}"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3202910285"/>
      </p:ext>
    </p:extLst>
  </p:cSld>
  <p:clrMap bg1="lt1" tx1="dk1" bg2="lt2" tx2="dk2" accent1="accent1" accent2="accent2" accent3="accent3" accent4="accent4" accent5="accent5" accent6="accent6" hlink="hlink" folHlink="folHlink"/>
  <p:sldLayoutIdLst>
    <p:sldLayoutId id="2147484003"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1026F950-FD61-45D4-81C8-89A65B53BAF1}"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917992995"/>
      </p:ext>
    </p:extLst>
  </p:cSld>
  <p:clrMap bg1="lt1" tx1="dk1" bg2="lt2" tx2="dk2" accent1="accent1" accent2="accent2" accent3="accent3" accent4="accent4" accent5="accent5" accent6="accent6" hlink="hlink" folHlink="folHlink"/>
  <p:sldLayoutIdLst>
    <p:sldLayoutId id="2147484005"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8F8CABC6-50B3-44BB-BBCE-B49022672DA5}"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1268884240"/>
      </p:ext>
    </p:extLst>
  </p:cSld>
  <p:clrMap bg1="lt1" tx1="dk1" bg2="lt2" tx2="dk2" accent1="accent1" accent2="accent2" accent3="accent3" accent4="accent4" accent5="accent5" accent6="accent6" hlink="hlink" folHlink="folHlink"/>
  <p:sldLayoutIdLst>
    <p:sldLayoutId id="2147484007"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C7D6CBA3-4714-44F0-9E6E-30BF52D489BC}"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987206008"/>
      </p:ext>
    </p:extLst>
  </p:cSld>
  <p:clrMap bg1="lt1" tx1="dk1" bg2="lt2" tx2="dk2" accent1="accent1" accent2="accent2" accent3="accent3" accent4="accent4" accent5="accent5" accent6="accent6" hlink="hlink" folHlink="folHlink"/>
  <p:sldLayoutIdLst>
    <p:sldLayoutId id="2147484009"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4CE4A998-46C3-47D7-B694-8271388B807A}"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609706334"/>
      </p:ext>
    </p:extLst>
  </p:cSld>
  <p:clrMap bg1="lt1" tx1="dk1" bg2="lt2" tx2="dk2" accent1="accent1" accent2="accent2" accent3="accent3" accent4="accent4" accent5="accent5" accent6="accent6" hlink="hlink" folHlink="folHlink"/>
  <p:sldLayoutIdLst>
    <p:sldLayoutId id="2147484011"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9FE86B33-EF1C-4194-A54B-7FAE1045BFE6}"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100318787"/>
      </p:ext>
    </p:extLst>
  </p:cSld>
  <p:clrMap bg1="lt1" tx1="dk1" bg2="lt2" tx2="dk2" accent1="accent1" accent2="accent2" accent3="accent3" accent4="accent4" accent5="accent5" accent6="accent6" hlink="hlink" folHlink="folHlink"/>
  <p:sldLayoutIdLst>
    <p:sldLayoutId id="2147484013"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1172BAE7-61A6-41E8-8026-61CC3C20ABB7}"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2627414544"/>
      </p:ext>
    </p:extLst>
  </p:cSld>
  <p:clrMap bg1="lt1" tx1="dk1" bg2="lt2" tx2="dk2" accent1="accent1" accent2="accent2" accent3="accent3" accent4="accent4" accent5="accent5" accent6="accent6" hlink="hlink" folHlink="folHlink"/>
  <p:sldLayoutIdLst>
    <p:sldLayoutId id="2147484015"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0E21DCD6-A862-413F-87DA-A42B33DF2AAE}"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433123615"/>
      </p:ext>
    </p:extLst>
  </p:cSld>
  <p:clrMap bg1="lt1" tx1="dk1" bg2="lt2" tx2="dk2" accent1="accent1" accent2="accent2" accent3="accent3" accent4="accent4" accent5="accent5" accent6="accent6" hlink="hlink" folHlink="folHlink"/>
  <p:sldLayoutIdLst>
    <p:sldLayoutId id="2147484017"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3D431F11-2888-42EA-B473-B74C2BBA80C4}"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3715368236"/>
      </p:ext>
    </p:extLst>
  </p:cSld>
  <p:clrMap bg1="lt1" tx1="dk1" bg2="lt2" tx2="dk2" accent1="accent1" accent2="accent2" accent3="accent3" accent4="accent4" accent5="accent5" accent6="accent6" hlink="hlink" folHlink="folHlink"/>
  <p:sldLayoutIdLst>
    <p:sldLayoutId id="2147484019"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0DDAA244-CDB2-4B58-9DA8-CC6F9212C9AA}"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2370157495"/>
      </p:ext>
    </p:extLst>
  </p:cSld>
  <p:clrMap bg1="lt1" tx1="dk1" bg2="lt2" tx2="dk2" accent1="accent1" accent2="accent2" accent3="accent3" accent4="accent4" accent5="accent5" accent6="accent6" hlink="hlink" folHlink="folHlink"/>
  <p:sldLayoutIdLst>
    <p:sldLayoutId id="2147484021"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F0542DB8-E8AB-49A8-A3DB-D310077BBC0F}"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1169513013"/>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E7E6C03B-CF28-477B-808F-9512974D4F67}"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1992009129"/>
      </p:ext>
    </p:extLst>
  </p:cSld>
  <p:clrMap bg1="lt1" tx1="dk1" bg2="lt2" tx2="dk2" accent1="accent1" accent2="accent2" accent3="accent3" accent4="accent4" accent5="accent5" accent6="accent6" hlink="hlink" folHlink="folHlink"/>
  <p:sldLayoutIdLst>
    <p:sldLayoutId id="2147484023"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54B4471F-DE0D-4344-B271-120288D045D0}"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3965831579"/>
      </p:ext>
    </p:extLst>
  </p:cSld>
  <p:clrMap bg1="lt1" tx1="dk1" bg2="lt2" tx2="dk2" accent1="accent1" accent2="accent2" accent3="accent3" accent4="accent4" accent5="accent5" accent6="accent6" hlink="hlink" folHlink="folHlink"/>
  <p:sldLayoutIdLst>
    <p:sldLayoutId id="2147484027"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828800" y="762000"/>
            <a:ext cx="10363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0" y="0"/>
            <a:ext cx="12192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dt" sz="half" idx="2"/>
          </p:nvPr>
        </p:nvSpPr>
        <p:spPr bwMode="auto">
          <a:xfrm>
            <a:off x="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smtClean="0"/>
            </a:lvl1pPr>
          </a:lstStyle>
          <a:p>
            <a:pPr fontAlgn="base">
              <a:spcBef>
                <a:spcPct val="0"/>
              </a:spcBef>
              <a:spcAft>
                <a:spcPct val="0"/>
              </a:spcAft>
              <a:defRPr/>
            </a:pPr>
            <a:fld id="{6A28D691-D446-43A5-839C-D1C565AE0363}" type="datetime1">
              <a:rPr lang="en-US" smtClean="0">
                <a:solidFill>
                  <a:srgbClr val="000000"/>
                </a:solidFill>
              </a:rPr>
              <a:t>2/18/2019</a:t>
            </a:fld>
            <a:endParaRPr lang="en-US">
              <a:solidFill>
                <a:srgbClr val="000000"/>
              </a:solidFill>
            </a:endParaRPr>
          </a:p>
        </p:txBody>
      </p:sp>
      <p:sp>
        <p:nvSpPr>
          <p:cNvPr id="20485" name="Rectangle 5"/>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smtClean="0"/>
            </a:lvl1pPr>
          </a:lstStyle>
          <a:p>
            <a:pPr fontAlgn="base">
              <a:spcBef>
                <a:spcPct val="0"/>
              </a:spcBef>
              <a:spcAft>
                <a:spcPct val="0"/>
              </a:spcAft>
              <a:defRPr/>
            </a:pPr>
            <a:r>
              <a:rPr lang="en-US" smtClean="0">
                <a:solidFill>
                  <a:srgbClr val="000000"/>
                </a:solidFill>
              </a:rPr>
              <a:t>Department of EEE/BSA CRESCENT IS&amp; T        </a:t>
            </a:r>
            <a:endParaRPr lang="en-US">
              <a:solidFill>
                <a:srgbClr val="000000"/>
              </a:solidFill>
            </a:endParaRPr>
          </a:p>
        </p:txBody>
      </p:sp>
      <p:sp>
        <p:nvSpPr>
          <p:cNvPr id="20486" name="Rectangle 6"/>
          <p:cNvSpPr>
            <a:spLocks noGrp="1" noChangeArrowheads="1"/>
          </p:cNvSpPr>
          <p:nvPr>
            <p:ph type="sldNum" sz="quarter" idx="4"/>
          </p:nvPr>
        </p:nvSpPr>
        <p:spPr bwMode="auto">
          <a:xfrm>
            <a:off x="9652000" y="6629400"/>
            <a:ext cx="2540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F25C5A79-1F39-4A85-9C68-0ABED2392C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 xmlns:p14="http://schemas.microsoft.com/office/powerpoint/2010/main" val="265853513"/>
      </p:ext>
    </p:extLst>
  </p:cSld>
  <p:clrMap bg1="lt1" tx1="dk1" bg2="lt2" tx2="dk2" accent1="accent1" accent2="accent2" accent3="accent3" accent4="accent4" accent5="accent5" accent6="accent6" hlink="hlink" folHlink="folHlink"/>
  <p:sldLayoutIdLst>
    <p:sldLayoutId id="2147484029" r:id="rId1"/>
  </p:sldLayoutIdLst>
  <p:transition>
    <p:fade thruBlk="1"/>
  </p:transition>
  <p:hf hd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Impact" panose="020B0806030902050204" pitchFamily="34" charset="0"/>
        </a:defRPr>
      </a:lvl2pPr>
      <a:lvl3pPr algn="ctr" rtl="0" eaLnBrk="0" fontAlgn="base" hangingPunct="0">
        <a:spcBef>
          <a:spcPct val="0"/>
        </a:spcBef>
        <a:spcAft>
          <a:spcPct val="0"/>
        </a:spcAft>
        <a:defRPr sz="4000">
          <a:solidFill>
            <a:schemeClr val="tx2"/>
          </a:solidFill>
          <a:latin typeface="Impact" panose="020B0806030902050204" pitchFamily="34" charset="0"/>
        </a:defRPr>
      </a:lvl3pPr>
      <a:lvl4pPr algn="ctr" rtl="0" eaLnBrk="0" fontAlgn="base" hangingPunct="0">
        <a:spcBef>
          <a:spcPct val="0"/>
        </a:spcBef>
        <a:spcAft>
          <a:spcPct val="0"/>
        </a:spcAft>
        <a:defRPr sz="4000">
          <a:solidFill>
            <a:schemeClr val="tx2"/>
          </a:solidFill>
          <a:latin typeface="Impact" panose="020B0806030902050204" pitchFamily="34" charset="0"/>
        </a:defRPr>
      </a:lvl4pPr>
      <a:lvl5pPr algn="ctr" rtl="0" eaLnBrk="0" fontAlgn="base" hangingPunct="0">
        <a:spcBef>
          <a:spcPct val="0"/>
        </a:spcBef>
        <a:spcAft>
          <a:spcPct val="0"/>
        </a:spcAft>
        <a:defRPr sz="4000">
          <a:solidFill>
            <a:schemeClr val="tx2"/>
          </a:solidFill>
          <a:latin typeface="Impact" panose="020B0806030902050204" pitchFamily="34" charset="0"/>
        </a:defRPr>
      </a:lvl5pPr>
      <a:lvl6pPr marL="457200" algn="ctr" rtl="0" fontAlgn="base">
        <a:spcBef>
          <a:spcPct val="0"/>
        </a:spcBef>
        <a:spcAft>
          <a:spcPct val="0"/>
        </a:spcAft>
        <a:defRPr sz="4000">
          <a:solidFill>
            <a:schemeClr val="tx2"/>
          </a:solidFill>
          <a:latin typeface="Impact" panose="020B0806030902050204" pitchFamily="34" charset="0"/>
        </a:defRPr>
      </a:lvl6pPr>
      <a:lvl7pPr marL="914400" algn="ctr" rtl="0" fontAlgn="base">
        <a:spcBef>
          <a:spcPct val="0"/>
        </a:spcBef>
        <a:spcAft>
          <a:spcPct val="0"/>
        </a:spcAft>
        <a:defRPr sz="4000">
          <a:solidFill>
            <a:schemeClr val="tx2"/>
          </a:solidFill>
          <a:latin typeface="Impact" panose="020B0806030902050204" pitchFamily="34" charset="0"/>
        </a:defRPr>
      </a:lvl7pPr>
      <a:lvl8pPr marL="1371600" algn="ctr" rtl="0" fontAlgn="base">
        <a:spcBef>
          <a:spcPct val="0"/>
        </a:spcBef>
        <a:spcAft>
          <a:spcPct val="0"/>
        </a:spcAft>
        <a:defRPr sz="4000">
          <a:solidFill>
            <a:schemeClr val="tx2"/>
          </a:solidFill>
          <a:latin typeface="Impact" panose="020B0806030902050204" pitchFamily="34" charset="0"/>
        </a:defRPr>
      </a:lvl8pPr>
      <a:lvl9pPr marL="1828800" algn="ctr" rtl="0" fontAlgn="base">
        <a:spcBef>
          <a:spcPct val="0"/>
        </a:spcBef>
        <a:spcAft>
          <a:spcPct val="0"/>
        </a:spcAft>
        <a:defRPr sz="40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74B0A5A5-3866-4EA8-8CB3-F05A68CF61A6}"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3398567327"/>
      </p:ext>
    </p:extLst>
  </p:cSld>
  <p:clrMap bg1="lt1" tx1="dk1" bg2="lt2" tx2="dk2" accent1="accent1" accent2="accent2" accent3="accent3" accent4="accent4" accent5="accent5" accent6="accent6" hlink="hlink" folHlink="folHlink"/>
  <p:sldLayoutIdLst>
    <p:sldLayoutId id="2147483691"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8363EF1F-92C0-454A-8150-4D4F276AFA9D}"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3867017490"/>
      </p:ext>
    </p:extLst>
  </p:cSld>
  <p:clrMap bg1="lt1" tx1="dk1" bg2="lt2" tx2="dk2" accent1="accent1" accent2="accent2" accent3="accent3" accent4="accent4" accent5="accent5" accent6="accent6" hlink="hlink" folHlink="folHlink"/>
  <p:sldLayoutIdLst>
    <p:sldLayoutId id="2147483693"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9B0AAB02-6108-4BAD-B537-9D41E8660749}"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653214225"/>
      </p:ext>
    </p:extLst>
  </p:cSld>
  <p:clrMap bg1="lt1" tx1="dk1" bg2="lt2" tx2="dk2" accent1="accent1" accent2="accent2" accent3="accent3" accent4="accent4" accent5="accent5" accent6="accent6" hlink="hlink" folHlink="folHlink"/>
  <p:sldLayoutIdLst>
    <p:sldLayoutId id="2147483695"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38B04BDE-D384-4775-9AED-A05522FED2CD}"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2248954944"/>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974B6094-C0A1-4D30-8E5D-58F98BCE1357}"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959892411"/>
      </p:ext>
    </p:extLst>
  </p:cSld>
  <p:clrMap bg1="lt1" tx1="dk1" bg2="lt2" tx2="dk2" accent1="accent1" accent2="accent2" accent3="accent3" accent4="accent4" accent5="accent5" accent6="accent6" hlink="hlink" folHlink="folHlink"/>
  <p:sldLayoutIdLst>
    <p:sldLayoutId id="2147483697"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A93FD60C-F431-420A-B2CF-F5D2CD23B3A7}"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839051407"/>
      </p:ext>
    </p:extLst>
  </p:cSld>
  <p:clrMap bg1="lt1" tx1="dk1" bg2="lt2" tx2="dk2" accent1="accent1" accent2="accent2" accent3="accent3" accent4="accent4" accent5="accent5" accent6="accent6" hlink="hlink" folHlink="folHlink"/>
  <p:sldLayoutIdLst>
    <p:sldLayoutId id="2147483699"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F4BAE407-B39B-4375-990D-478C2332525B}"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884151193"/>
      </p:ext>
    </p:extLst>
  </p:cSld>
  <p:clrMap bg1="lt1" tx1="dk1" bg2="lt2" tx2="dk2" accent1="accent1" accent2="accent2" accent3="accent3" accent4="accent4" accent5="accent5" accent6="accent6" hlink="hlink" folHlink="folHlink"/>
  <p:sldLayoutIdLst>
    <p:sldLayoutId id="2147483701"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E63AFB67-1E38-4191-A1C5-BFB2411DF2AC}"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840473240"/>
      </p:ext>
    </p:extLst>
  </p:cSld>
  <p:clrMap bg1="lt1" tx1="dk1" bg2="lt2" tx2="dk2" accent1="accent1" accent2="accent2" accent3="accent3" accent4="accent4" accent5="accent5" accent6="accent6" hlink="hlink" folHlink="folHlink"/>
  <p:sldLayoutIdLst>
    <p:sldLayoutId id="2147483703"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E3FF2173-10AD-436D-8BC2-B076AD399C31}"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85398772"/>
      </p:ext>
    </p:extLst>
  </p:cSld>
  <p:clrMap bg1="lt1" tx1="dk1" bg2="lt2" tx2="dk2" accent1="accent1" accent2="accent2" accent3="accent3" accent4="accent4" accent5="accent5" accent6="accent6" hlink="hlink" folHlink="folHlink"/>
  <p:sldLayoutIdLst>
    <p:sldLayoutId id="2147483705"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8AB7A621-E6F8-483C-A4BE-7C4EEB3630F0}"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401531505"/>
      </p:ext>
    </p:extLst>
  </p:cSld>
  <p:clrMap bg1="lt1" tx1="dk1" bg2="lt2" tx2="dk2" accent1="accent1" accent2="accent2" accent3="accent3" accent4="accent4" accent5="accent5" accent6="accent6" hlink="hlink" folHlink="folHlink"/>
  <p:sldLayoutIdLst>
    <p:sldLayoutId id="2147483707"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4359CACD-106E-4C5A-B7D0-87E95A0452C5}"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366349411"/>
      </p:ext>
    </p:extLst>
  </p:cSld>
  <p:clrMap bg1="lt1" tx1="dk1" bg2="lt2" tx2="dk2" accent1="accent1" accent2="accent2" accent3="accent3" accent4="accent4" accent5="accent5" accent6="accent6" hlink="hlink" folHlink="folHlink"/>
  <p:sldLayoutIdLst>
    <p:sldLayoutId id="2147483709"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5B4797D4-2CC1-4926-8A89-A1FBD99468A9}"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077835493"/>
      </p:ext>
    </p:extLst>
  </p:cSld>
  <p:clrMap bg1="lt1" tx1="dk1" bg2="lt2" tx2="dk2" accent1="accent1" accent2="accent2" accent3="accent3" accent4="accent4" accent5="accent5" accent6="accent6" hlink="hlink" folHlink="folHlink"/>
  <p:sldLayoutIdLst>
    <p:sldLayoutId id="2147483711"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7EB9BD80-4416-4DB7-AC00-A71B0A6370C2}"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524220187"/>
      </p:ext>
    </p:extLst>
  </p:cSld>
  <p:clrMap bg1="lt1" tx1="dk1" bg2="lt2" tx2="dk2" accent1="accent1" accent2="accent2" accent3="accent3" accent4="accent4" accent5="accent5" accent6="accent6" hlink="hlink" folHlink="folHlink"/>
  <p:sldLayoutIdLst>
    <p:sldLayoutId id="2147483713"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89F286BE-B66C-417E-A10B-2626C2150162}"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044295358"/>
      </p:ext>
    </p:extLst>
  </p:cSld>
  <p:clrMap bg1="lt1" tx1="dk1" bg2="lt2" tx2="dk2" accent1="accent1" accent2="accent2" accent3="accent3" accent4="accent4" accent5="accent5" accent6="accent6" hlink="hlink" folHlink="folHlink"/>
  <p:sldLayoutIdLst>
    <p:sldLayoutId id="2147483715"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3A310BC0-2ED4-4A02-8AD3-03ACB4FA6176}"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1931923095"/>
      </p:ext>
    </p:extLst>
  </p:cSld>
  <p:clrMap bg1="lt1" tx1="dk1" bg2="lt2" tx2="dk2" accent1="accent1" accent2="accent2" accent3="accent3" accent4="accent4" accent5="accent5" accent6="accent6" hlink="hlink" folHlink="folHlink"/>
  <p:sldLayoutIdLst>
    <p:sldLayoutId id="2147483663"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53796B18-0448-4D63-A172-9CDE654B6312}"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069172504"/>
      </p:ext>
    </p:extLst>
  </p:cSld>
  <p:clrMap bg1="lt1" tx1="dk1" bg2="lt2" tx2="dk2" accent1="accent1" accent2="accent2" accent3="accent3" accent4="accent4" accent5="accent5" accent6="accent6" hlink="hlink" folHlink="folHlink"/>
  <p:sldLayoutIdLst>
    <p:sldLayoutId id="2147483717"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A63C18E6-10E4-40E7-9F7C-1C8F92809A43}"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452948984"/>
      </p:ext>
    </p:extLst>
  </p:cSld>
  <p:clrMap bg1="lt1" tx1="dk1" bg2="lt2" tx2="dk2" accent1="accent1" accent2="accent2" accent3="accent3" accent4="accent4" accent5="accent5" accent6="accent6" hlink="hlink" folHlink="folHlink"/>
  <p:sldLayoutIdLst>
    <p:sldLayoutId id="2147483719"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08F5D142-44FB-4E31-AFF9-FDB48ABC73AA}"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733712432"/>
      </p:ext>
    </p:extLst>
  </p:cSld>
  <p:clrMap bg1="lt1" tx1="dk1" bg2="lt2" tx2="dk2" accent1="accent1" accent2="accent2" accent3="accent3" accent4="accent4" accent5="accent5" accent6="accent6" hlink="hlink" folHlink="folHlink"/>
  <p:sldLayoutIdLst>
    <p:sldLayoutId id="2147483721"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50C9CA62-7BFF-46A7-B2CA-1A6912E02964}"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923257907"/>
      </p:ext>
    </p:extLst>
  </p:cSld>
  <p:clrMap bg1="lt1" tx1="dk1" bg2="lt2" tx2="dk2" accent1="accent1" accent2="accent2" accent3="accent3" accent4="accent4" accent5="accent5" accent6="accent6" hlink="hlink" folHlink="folHlink"/>
  <p:sldLayoutIdLst>
    <p:sldLayoutId id="2147483723"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5161FE36-663C-480F-8CFF-5E3B1431B9EC}"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711281352"/>
      </p:ext>
    </p:extLst>
  </p:cSld>
  <p:clrMap bg1="lt1" tx1="dk1" bg2="lt2" tx2="dk2" accent1="accent1" accent2="accent2" accent3="accent3" accent4="accent4" accent5="accent5" accent6="accent6" hlink="hlink" folHlink="folHlink"/>
  <p:sldLayoutIdLst>
    <p:sldLayoutId id="2147483725"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F19E7D0B-A4C6-48BE-93C8-5F35CDD21895}"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270873117"/>
      </p:ext>
    </p:extLst>
  </p:cSld>
  <p:clrMap bg1="lt1" tx1="dk1" bg2="lt2" tx2="dk2" accent1="accent1" accent2="accent2" accent3="accent3" accent4="accent4" accent5="accent5" accent6="accent6" hlink="hlink" folHlink="folHlink"/>
  <p:sldLayoutIdLst>
    <p:sldLayoutId id="2147483727"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4866065F-43F8-46C8-B7E4-B67F01D0F69D}"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694614734"/>
      </p:ext>
    </p:extLst>
  </p:cSld>
  <p:clrMap bg1="lt1" tx1="dk1" bg2="lt2" tx2="dk2" accent1="accent1" accent2="accent2" accent3="accent3" accent4="accent4" accent5="accent5" accent6="accent6" hlink="hlink" folHlink="folHlink"/>
  <p:sldLayoutIdLst>
    <p:sldLayoutId id="2147483729"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579F756E-702D-42F5-9DA9-CCF679CA0822}"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123745333"/>
      </p:ext>
    </p:extLst>
  </p:cSld>
  <p:clrMap bg1="lt1" tx1="dk1" bg2="lt2" tx2="dk2" accent1="accent1" accent2="accent2" accent3="accent3" accent4="accent4" accent5="accent5" accent6="accent6" hlink="hlink" folHlink="folHlink"/>
  <p:sldLayoutIdLst>
    <p:sldLayoutId id="2147483731"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0AB5071A-CE0B-4CA3-A83C-6B7D06EADDF8}"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811325638"/>
      </p:ext>
    </p:extLst>
  </p:cSld>
  <p:clrMap bg1="lt1" tx1="dk1" bg2="lt2" tx2="dk2" accent1="accent1" accent2="accent2" accent3="accent3" accent4="accent4" accent5="accent5" accent6="accent6" hlink="hlink" folHlink="folHlink"/>
  <p:sldLayoutIdLst>
    <p:sldLayoutId id="2147483733"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F1B73C2F-9365-4FA6-AC7D-F3E8E6A759F0}"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508743810"/>
      </p:ext>
    </p:extLst>
  </p:cSld>
  <p:clrMap bg1="lt1" tx1="dk1" bg2="lt2" tx2="dk2" accent1="accent1" accent2="accent2" accent3="accent3" accent4="accent4" accent5="accent5" accent6="accent6" hlink="hlink" folHlink="folHlink"/>
  <p:sldLayoutIdLst>
    <p:sldLayoutId id="2147483735"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470E36CE-90D5-4D09-A7ED-D0CFBF539DC1}"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3185886874"/>
      </p:ext>
    </p:extLst>
  </p:cSld>
  <p:clrMap bg1="lt1" tx1="dk1" bg2="lt2" tx2="dk2" accent1="accent1" accent2="accent2" accent3="accent3" accent4="accent4" accent5="accent5" accent6="accent6" hlink="hlink" folHlink="folHlink"/>
  <p:sldLayoutIdLst>
    <p:sldLayoutId id="2147483665"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A082815C-2423-4954-A6CD-1BAEB4EDD362}"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231583378"/>
      </p:ext>
    </p:extLst>
  </p:cSld>
  <p:clrMap bg1="lt1" tx1="dk1" bg2="lt2" tx2="dk2" accent1="accent1" accent2="accent2" accent3="accent3" accent4="accent4" accent5="accent5" accent6="accent6" hlink="hlink" folHlink="folHlink"/>
  <p:sldLayoutIdLst>
    <p:sldLayoutId id="2147483737"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BE865C2B-EAEE-4409-9EB2-C7EA863E04BE}"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784872720"/>
      </p:ext>
    </p:extLst>
  </p:cSld>
  <p:clrMap bg1="lt1" tx1="dk1" bg2="lt2" tx2="dk2" accent1="accent1" accent2="accent2" accent3="accent3" accent4="accent4" accent5="accent5" accent6="accent6" hlink="hlink" folHlink="folHlink"/>
  <p:sldLayoutIdLst>
    <p:sldLayoutId id="2147483739"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E00D4619-AD1F-40BF-8243-E8024458C689}"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374049842"/>
      </p:ext>
    </p:extLst>
  </p:cSld>
  <p:clrMap bg1="lt1" tx1="dk1" bg2="lt2" tx2="dk2" accent1="accent1" accent2="accent2" accent3="accent3" accent4="accent4" accent5="accent5" accent6="accent6" hlink="hlink" folHlink="folHlink"/>
  <p:sldLayoutIdLst>
    <p:sldLayoutId id="2147483741"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588E35DF-9127-4F87-A89E-F2461D636BB2}"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51290442"/>
      </p:ext>
    </p:extLst>
  </p:cSld>
  <p:clrMap bg1="lt1" tx1="dk1" bg2="lt2" tx2="dk2" accent1="accent1" accent2="accent2" accent3="accent3" accent4="accent4" accent5="accent5" accent6="accent6" hlink="hlink" folHlink="folHlink"/>
  <p:sldLayoutIdLst>
    <p:sldLayoutId id="2147483743"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4DF500EB-03AB-442B-A583-9C76954E27CD}"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711128130"/>
      </p:ext>
    </p:extLst>
  </p:cSld>
  <p:clrMap bg1="lt1" tx1="dk1" bg2="lt2" tx2="dk2" accent1="accent1" accent2="accent2" accent3="accent3" accent4="accent4" accent5="accent5" accent6="accent6" hlink="hlink" folHlink="folHlink"/>
  <p:sldLayoutIdLst>
    <p:sldLayoutId id="2147483745"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5010E453-F9F2-4710-90A8-DD4EBE52E895}"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152200059"/>
      </p:ext>
    </p:extLst>
  </p:cSld>
  <p:clrMap bg1="lt1" tx1="dk1" bg2="lt2" tx2="dk2" accent1="accent1" accent2="accent2" accent3="accent3" accent4="accent4" accent5="accent5" accent6="accent6" hlink="hlink" folHlink="folHlink"/>
  <p:sldLayoutIdLst>
    <p:sldLayoutId id="2147483747"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F84DF8FA-3C90-45D9-BB64-776C7C11B581}"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544251101"/>
      </p:ext>
    </p:extLst>
  </p:cSld>
  <p:clrMap bg1="lt1" tx1="dk1" bg2="lt2" tx2="dk2" accent1="accent1" accent2="accent2" accent3="accent3" accent4="accent4" accent5="accent5" accent6="accent6" hlink="hlink" folHlink="folHlink"/>
  <p:sldLayoutIdLst>
    <p:sldLayoutId id="2147483749"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F9432ED4-1664-4641-AA90-25432973140C}"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944957012"/>
      </p:ext>
    </p:extLst>
  </p:cSld>
  <p:clrMap bg1="lt1" tx1="dk1" bg2="lt2" tx2="dk2" accent1="accent1" accent2="accent2" accent3="accent3" accent4="accent4" accent5="accent5" accent6="accent6" hlink="hlink" folHlink="folHlink"/>
  <p:sldLayoutIdLst>
    <p:sldLayoutId id="2147483751"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671B86FE-D11D-450F-AF55-9ABDAB7C8914}"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415704365"/>
      </p:ext>
    </p:extLst>
  </p:cSld>
  <p:clrMap bg1="lt1" tx1="dk1" bg2="lt2" tx2="dk2" accent1="accent1" accent2="accent2" accent3="accent3" accent4="accent4" accent5="accent5" accent6="accent6" hlink="hlink" folHlink="folHlink"/>
  <p:sldLayoutIdLst>
    <p:sldLayoutId id="2147483753"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2B70B45-C256-4A46-A751-AF4AB725830E}"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63990114"/>
      </p:ext>
    </p:extLst>
  </p:cSld>
  <p:clrMap bg1="lt1" tx1="dk1" bg2="lt2" tx2="dk2" accent1="accent1" accent2="accent2" accent3="accent3" accent4="accent4" accent5="accent5" accent6="accent6" hlink="hlink" folHlink="folHlink"/>
  <p:sldLayoutIdLst>
    <p:sldLayoutId id="2147483755"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0E2307DF-CC04-4E1C-B5DE-60485CFE998D}"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2820939898"/>
      </p:ext>
    </p:extLst>
  </p:cSld>
  <p:clrMap bg1="lt1" tx1="dk1" bg2="lt2" tx2="dk2" accent1="accent1" accent2="accent2" accent3="accent3" accent4="accent4" accent5="accent5" accent6="accent6" hlink="hlink" folHlink="folHlink"/>
  <p:sldLayoutIdLst>
    <p:sldLayoutId id="2147483667"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EF8D40E7-3BCD-4182-8F08-88D9F8FDB77F}"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897748691"/>
      </p:ext>
    </p:extLst>
  </p:cSld>
  <p:clrMap bg1="lt1" tx1="dk1" bg2="lt2" tx2="dk2" accent1="accent1" accent2="accent2" accent3="accent3" accent4="accent4" accent5="accent5" accent6="accent6" hlink="hlink" folHlink="folHlink"/>
  <p:sldLayoutIdLst>
    <p:sldLayoutId id="2147483757"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4E2D1C4-AA8C-4733-B452-4FC670CD842E}"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13737629"/>
      </p:ext>
    </p:extLst>
  </p:cSld>
  <p:clrMap bg1="lt1" tx1="dk1" bg2="lt2" tx2="dk2" accent1="accent1" accent2="accent2" accent3="accent3" accent4="accent4" accent5="accent5" accent6="accent6" hlink="hlink" folHlink="folHlink"/>
  <p:sldLayoutIdLst>
    <p:sldLayoutId id="2147483759"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02456389-F3B3-47CC-8A1C-39747B54B76E}"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414880545"/>
      </p:ext>
    </p:extLst>
  </p:cSld>
  <p:clrMap bg1="lt1" tx1="dk1" bg2="lt2" tx2="dk2" accent1="accent1" accent2="accent2" accent3="accent3" accent4="accent4" accent5="accent5" accent6="accent6" hlink="hlink" folHlink="folHlink"/>
  <p:sldLayoutIdLst>
    <p:sldLayoutId id="2147483761"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C083F457-EB65-4819-961D-B2CF76FB9523}"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836502129"/>
      </p:ext>
    </p:extLst>
  </p:cSld>
  <p:clrMap bg1="lt1" tx1="dk1" bg2="lt2" tx2="dk2" accent1="accent1" accent2="accent2" accent3="accent3" accent4="accent4" accent5="accent5" accent6="accent6" hlink="hlink" folHlink="folHlink"/>
  <p:sldLayoutIdLst>
    <p:sldLayoutId id="2147483763"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2D321436-A17D-42C4-8502-33B9E46F2958}"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319693868"/>
      </p:ext>
    </p:extLst>
  </p:cSld>
  <p:clrMap bg1="lt1" tx1="dk1" bg2="lt2" tx2="dk2" accent1="accent1" accent2="accent2" accent3="accent3" accent4="accent4" accent5="accent5" accent6="accent6" hlink="hlink" folHlink="folHlink"/>
  <p:sldLayoutIdLst>
    <p:sldLayoutId id="2147483765"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28108B26-33D4-44F2-835C-A04C6C6F32B7}"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140095651"/>
      </p:ext>
    </p:extLst>
  </p:cSld>
  <p:clrMap bg1="lt1" tx1="dk1" bg2="lt2" tx2="dk2" accent1="accent1" accent2="accent2" accent3="accent3" accent4="accent4" accent5="accent5" accent6="accent6" hlink="hlink" folHlink="folHlink"/>
  <p:sldLayoutIdLst>
    <p:sldLayoutId id="2147483767"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BF4041BB-F5B1-4FDF-B6C7-7FA443B74F7E}"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875761387"/>
      </p:ext>
    </p:extLst>
  </p:cSld>
  <p:clrMap bg1="lt1" tx1="dk1" bg2="lt2" tx2="dk2" accent1="accent1" accent2="accent2" accent3="accent3" accent4="accent4" accent5="accent5" accent6="accent6" hlink="hlink" folHlink="folHlink"/>
  <p:sldLayoutIdLst>
    <p:sldLayoutId id="2147483769"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7095F8D4-F728-40E2-9A89-5CEE0100745A}"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842335571"/>
      </p:ext>
    </p:extLst>
  </p:cSld>
  <p:clrMap bg1="lt1" tx1="dk1" bg2="lt2" tx2="dk2" accent1="accent1" accent2="accent2" accent3="accent3" accent4="accent4" accent5="accent5" accent6="accent6" hlink="hlink" folHlink="folHlink"/>
  <p:sldLayoutIdLst>
    <p:sldLayoutId id="2147483771"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3577CAA7-EA35-4A79-B8CB-F87A4F3AF584}"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769047669"/>
      </p:ext>
    </p:extLst>
  </p:cSld>
  <p:clrMap bg1="lt1" tx1="dk1" bg2="lt2" tx2="dk2" accent1="accent1" accent2="accent2" accent3="accent3" accent4="accent4" accent5="accent5" accent6="accent6" hlink="hlink" folHlink="folHlink"/>
  <p:sldLayoutIdLst>
    <p:sldLayoutId id="2147483773"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59E37D5B-60CB-488F-A82C-E59CF1198733}"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964807037"/>
      </p:ext>
    </p:extLst>
  </p:cSld>
  <p:clrMap bg1="lt1" tx1="dk1" bg2="lt2" tx2="dk2" accent1="accent1" accent2="accent2" accent3="accent3" accent4="accent4" accent5="accent5" accent6="accent6" hlink="hlink" folHlink="folHlink"/>
  <p:sldLayoutIdLst>
    <p:sldLayoutId id="2147483775"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B7CA52FD-475D-4B90-B7CC-8593C3FC6870}"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1023107823"/>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48E3659D-6CD6-4C3D-AC22-AD03165CDE4B}"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3440393786"/>
      </p:ext>
    </p:extLst>
  </p:cSld>
  <p:clrMap bg1="lt1" tx1="dk1" bg2="lt2" tx2="dk2" accent1="accent1" accent2="accent2" accent3="accent3" accent4="accent4" accent5="accent5" accent6="accent6" hlink="hlink" folHlink="folHlink"/>
  <p:sldLayoutIdLst>
    <p:sldLayoutId id="2147483777"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257FB342-6BA0-489F-83D1-6647E1BDE3CA}"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2917135375"/>
      </p:ext>
    </p:extLst>
  </p:cSld>
  <p:clrMap bg1="lt1" tx1="dk1" bg2="lt2" tx2="dk2" accent1="accent1" accent2="accent2" accent3="accent3" accent4="accent4" accent5="accent5" accent6="accent6" hlink="hlink" folHlink="folHlink"/>
  <p:sldLayoutIdLst>
    <p:sldLayoutId id="2147483779"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3" cstate="print"/>
            <a:stretch>
              <a:fillRect/>
            </a:stretch>
          </a:blipFill>
        </p:spPr>
        <p:txBody>
          <a:bodyPr wrap="square" lIns="0" tIns="0" rIns="0" bIns="0" rtlCol="0"/>
          <a:lstStyle/>
          <a:p>
            <a:endParaRPr sz="1807" smtClean="0">
              <a:solidFill>
                <a:prstClr val="black"/>
              </a:solidFill>
            </a:endParaRPr>
          </a:p>
        </p:txBody>
      </p:sp>
      <p:sp>
        <p:nvSpPr>
          <p:cNvPr id="2" name="Holder 2"/>
          <p:cNvSpPr>
            <a:spLocks noGrp="1"/>
          </p:cNvSpPr>
          <p:nvPr>
            <p:ph type="title"/>
          </p:nvPr>
        </p:nvSpPr>
        <p:spPr>
          <a:xfrm>
            <a:off x="598731" y="310267"/>
            <a:ext cx="10994535" cy="553998"/>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598732" y="1690789"/>
            <a:ext cx="8722035"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Department of EEE/BSA CRESCENT IS&amp; T        </a:t>
            </a:r>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5AC01D2C-8930-4222-8CFE-D8BB1E7E6F28}" type="datetime1">
              <a:rPr lang="en-US" smtClean="0">
                <a:solidFill>
                  <a:prstClr val="black">
                    <a:tint val="75000"/>
                  </a:prstClr>
                </a:solidFill>
              </a:rPr>
              <a:t>2/18/2019</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 xmlns:p14="http://schemas.microsoft.com/office/powerpoint/2010/main" val="1978565865"/>
      </p:ext>
    </p:extLst>
  </p:cSld>
  <p:clrMap bg1="lt1" tx1="dk1" bg2="lt2" tx2="dk2" accent1="accent1" accent2="accent2" accent3="accent3" accent4="accent4" accent5="accent5" accent6="accent6" hlink="hlink" folHlink="folHlink"/>
  <p:sldLayoutIdLst>
    <p:sldLayoutId id="2147483781" r:id="rId1"/>
  </p:sldLayoutIdLst>
  <p:hf hdr="0" dt="0"/>
  <p:txStyles>
    <p:titleStyle>
      <a:lvl1pPr>
        <a:defRPr>
          <a:latin typeface="+mj-lt"/>
          <a:ea typeface="+mj-ea"/>
          <a:cs typeface="+mj-cs"/>
        </a:defRPr>
      </a:lvl1pPr>
    </p:titleStyle>
    <p:body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bodyStyle>
    <p:otherStyle>
      <a:lvl1pPr marL="0">
        <a:defRPr>
          <a:latin typeface="+mn-lt"/>
          <a:ea typeface="+mn-ea"/>
          <a:cs typeface="+mn-cs"/>
        </a:defRPr>
      </a:lvl1pPr>
      <a:lvl2pPr marL="458892">
        <a:defRPr>
          <a:latin typeface="+mn-lt"/>
          <a:ea typeface="+mn-ea"/>
          <a:cs typeface="+mn-cs"/>
        </a:defRPr>
      </a:lvl2pPr>
      <a:lvl3pPr marL="917783">
        <a:defRPr>
          <a:latin typeface="+mn-lt"/>
          <a:ea typeface="+mn-ea"/>
          <a:cs typeface="+mn-cs"/>
        </a:defRPr>
      </a:lvl3pPr>
      <a:lvl4pPr marL="1376675">
        <a:defRPr>
          <a:latin typeface="+mn-lt"/>
          <a:ea typeface="+mn-ea"/>
          <a:cs typeface="+mn-cs"/>
        </a:defRPr>
      </a:lvl4pPr>
      <a:lvl5pPr marL="1835567">
        <a:defRPr>
          <a:latin typeface="+mn-lt"/>
          <a:ea typeface="+mn-ea"/>
          <a:cs typeface="+mn-cs"/>
        </a:defRPr>
      </a:lvl5pPr>
      <a:lvl6pPr marL="2294458">
        <a:defRPr>
          <a:latin typeface="+mn-lt"/>
          <a:ea typeface="+mn-ea"/>
          <a:cs typeface="+mn-cs"/>
        </a:defRPr>
      </a:lvl6pPr>
      <a:lvl7pPr marL="2753350">
        <a:defRPr>
          <a:latin typeface="+mn-lt"/>
          <a:ea typeface="+mn-ea"/>
          <a:cs typeface="+mn-cs"/>
        </a:defRPr>
      </a:lvl7pPr>
      <a:lvl8pPr marL="3212241">
        <a:defRPr>
          <a:latin typeface="+mn-lt"/>
          <a:ea typeface="+mn-ea"/>
          <a:cs typeface="+mn-cs"/>
        </a:defRPr>
      </a:lvl8pPr>
      <a:lvl9pPr marL="3671133">
        <a:defRPr>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C23D399D-36FF-4BB2-AC4B-C637685F2E69}"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3670682204"/>
      </p:ext>
    </p:extLst>
  </p:cSld>
  <p:clrMap bg1="dk2" tx1="lt1" bg2="dk1" tx2="lt2" accent1="accent1" accent2="accent2" accent3="accent3" accent4="accent4" accent5="accent5" accent6="accent6" hlink="hlink" folHlink="folHlink"/>
  <p:sldLayoutIdLst>
    <p:sldLayoutId id="2147483783"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E088D2B8-BE6A-4776-ACF8-0767F880059D}"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1321258878"/>
      </p:ext>
    </p:extLst>
  </p:cSld>
  <p:clrMap bg1="dk2" tx1="lt1" bg2="dk1" tx2="lt2" accent1="accent1" accent2="accent2" accent3="accent3" accent4="accent4" accent5="accent5" accent6="accent6" hlink="hlink" folHlink="folHlink"/>
  <p:sldLayoutIdLst>
    <p:sldLayoutId id="2147483785"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CCA3C3EB-1F8D-4D0D-872B-D1D86CB1BA47}"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1818111620"/>
      </p:ext>
    </p:extLst>
  </p:cSld>
  <p:clrMap bg1="dk2" tx1="lt1" bg2="dk1" tx2="lt2" accent1="accent1" accent2="accent2" accent3="accent3" accent4="accent4" accent5="accent5" accent6="accent6" hlink="hlink" folHlink="folHlink"/>
  <p:sldLayoutIdLst>
    <p:sldLayoutId id="2147483787"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B289A98C-7195-4E9B-B4F9-E4EB9CEEE50E}"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3922777106"/>
      </p:ext>
    </p:extLst>
  </p:cSld>
  <p:clrMap bg1="dk2" tx1="lt1" bg2="dk1" tx2="lt2" accent1="accent1" accent2="accent2" accent3="accent3" accent4="accent4" accent5="accent5" accent6="accent6" hlink="hlink" folHlink="folHlink"/>
  <p:sldLayoutIdLst>
    <p:sldLayoutId id="2147483789"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428193B3-32B2-4BED-9A00-FFB67B0A4478}"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3530747676"/>
      </p:ext>
    </p:extLst>
  </p:cSld>
  <p:clrMap bg1="dk2" tx1="lt1" bg2="dk1" tx2="lt2" accent1="accent1" accent2="accent2" accent3="accent3" accent4="accent4" accent5="accent5" accent6="accent6" hlink="hlink" folHlink="folHlink"/>
  <p:sldLayoutIdLst>
    <p:sldLayoutId id="2147483791"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2946F19A-B2DC-48A0-AE57-AE0BB513BC9C}"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1370085119"/>
      </p:ext>
    </p:extLst>
  </p:cSld>
  <p:clrMap bg1="dk2" tx1="lt1" bg2="dk1" tx2="lt2" accent1="accent1" accent2="accent2" accent3="accent3" accent4="accent4" accent5="accent5" accent6="accent6" hlink="hlink" folHlink="folHlink"/>
  <p:sldLayoutIdLst>
    <p:sldLayoutId id="2147483793"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68BD42AE-F751-4DA9-B457-59675172FCE7}"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3730692446"/>
      </p:ext>
    </p:extLst>
  </p:cSld>
  <p:clrMap bg1="dk2" tx1="lt1" bg2="dk1" tx2="lt2" accent1="accent1" accent2="accent2" accent3="accent3" accent4="accent4" accent5="accent5" accent6="accent6" hlink="hlink" folHlink="folHlink"/>
  <p:sldLayoutIdLst>
    <p:sldLayoutId id="2147483795"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A11DAEEF-9A6F-4A73-BD29-4CA0ED38A148}"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2974943534"/>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38A4E26F-7CC0-46BA-9C40-B14B705B80A2}"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2624016720"/>
      </p:ext>
    </p:extLst>
  </p:cSld>
  <p:clrMap bg1="dk2" tx1="lt1" bg2="dk1" tx2="lt2" accent1="accent1" accent2="accent2" accent3="accent3" accent4="accent4" accent5="accent5" accent6="accent6" hlink="hlink" folHlink="folHlink"/>
  <p:sldLayoutIdLst>
    <p:sldLayoutId id="2147483797"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EF5501F5-C00C-4AD2-832E-1CD7BFAF2EE6}"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3994877927"/>
      </p:ext>
    </p:extLst>
  </p:cSld>
  <p:clrMap bg1="dk2" tx1="lt1" bg2="dk1" tx2="lt2" accent1="accent1" accent2="accent2" accent3="accent3" accent4="accent4" accent5="accent5" accent6="accent6" hlink="hlink" folHlink="folHlink"/>
  <p:sldLayoutIdLst>
    <p:sldLayoutId id="2147483799"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5F506D48-79DF-49D4-B24B-C76FFA3ED551}"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796193669"/>
      </p:ext>
    </p:extLst>
  </p:cSld>
  <p:clrMap bg1="dk2" tx1="lt1" bg2="dk1" tx2="lt2" accent1="accent1" accent2="accent2" accent3="accent3" accent4="accent4" accent5="accent5" accent6="accent6" hlink="hlink" folHlink="folHlink"/>
  <p:sldLayoutIdLst>
    <p:sldLayoutId id="2147483801"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BF85B197-4421-4277-BEBA-17169188F394}"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2934031706"/>
      </p:ext>
    </p:extLst>
  </p:cSld>
  <p:clrMap bg1="dk2" tx1="lt1" bg2="dk1" tx2="lt2" accent1="accent1" accent2="accent2" accent3="accent3" accent4="accent4" accent5="accent5" accent6="accent6" hlink="hlink" folHlink="folHlink"/>
  <p:sldLayoutIdLst>
    <p:sldLayoutId id="2147483803"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350B55CD-6C8A-4B79-A562-383EC546C08C}"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1660746481"/>
      </p:ext>
    </p:extLst>
  </p:cSld>
  <p:clrMap bg1="dk2" tx1="lt1" bg2="dk1" tx2="lt2" accent1="accent1" accent2="accent2" accent3="accent3" accent4="accent4" accent5="accent5" accent6="accent6" hlink="hlink" folHlink="folHlink"/>
  <p:sldLayoutIdLst>
    <p:sldLayoutId id="2147483805"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EE8CFEEA-7500-4795-8706-685B451114BD}"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1007610749"/>
      </p:ext>
    </p:extLst>
  </p:cSld>
  <p:clrMap bg1="dk2" tx1="lt1" bg2="dk1" tx2="lt2" accent1="accent1" accent2="accent2" accent3="accent3" accent4="accent4" accent5="accent5" accent6="accent6" hlink="hlink" folHlink="folHlink"/>
  <p:sldLayoutIdLst>
    <p:sldLayoutId id="2147483807"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F70B84A8-87BE-42DE-989B-7BD5E045062E}"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4205550706"/>
      </p:ext>
    </p:extLst>
  </p:cSld>
  <p:clrMap bg1="dk2" tx1="lt1" bg2="dk1" tx2="lt2" accent1="accent1" accent2="accent2" accent3="accent3" accent4="accent4" accent5="accent5" accent6="accent6" hlink="hlink" folHlink="folHlink"/>
  <p:sldLayoutIdLst>
    <p:sldLayoutId id="2147483809"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C40A9B7E-40D6-4EFD-87DA-B9EE513F3667}"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755805983"/>
      </p:ext>
    </p:extLst>
  </p:cSld>
  <p:clrMap bg1="dk2" tx1="lt1" bg2="dk1" tx2="lt2" accent1="accent1" accent2="accent2" accent3="accent3" accent4="accent4" accent5="accent5" accent6="accent6" hlink="hlink" folHlink="folHlink"/>
  <p:sldLayoutIdLst>
    <p:sldLayoutId id="2147483811"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9E0645BB-0E28-484C-A913-A1EAABA4BD06}"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4092168414"/>
      </p:ext>
    </p:extLst>
  </p:cSld>
  <p:clrMap bg1="dk2" tx1="lt1" bg2="dk1" tx2="lt2" accent1="accent1" accent2="accent2" accent3="accent3" accent4="accent4" accent5="accent5" accent6="accent6" hlink="hlink" folHlink="folHlink"/>
  <p:sldLayoutIdLst>
    <p:sldLayoutId id="2147483813"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F0F485CC-76AA-442E-9742-3A33276EE8B9}"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3308794650"/>
      </p:ext>
    </p:extLst>
  </p:cSld>
  <p:clrMap bg1="dk2" tx1="lt1" bg2="dk1" tx2="lt2" accent1="accent1" accent2="accent2" accent3="accent3" accent4="accent4" accent5="accent5" accent6="accent6" hlink="hlink" folHlink="folHlink"/>
  <p:sldLayoutIdLst>
    <p:sldLayoutId id="2147483815"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EAD98F9D-C559-4BF8-9950-D45FAB027B37}"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3192321315"/>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F108FF91-F2CD-4655-8987-9C1BA538A344}"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401309617"/>
      </p:ext>
    </p:extLst>
  </p:cSld>
  <p:clrMap bg1="dk2" tx1="lt1" bg2="dk1" tx2="lt2" accent1="accent1" accent2="accent2" accent3="accent3" accent4="accent4" accent5="accent5" accent6="accent6" hlink="hlink" folHlink="folHlink"/>
  <p:sldLayoutIdLst>
    <p:sldLayoutId id="2147483817"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BC80F243-8E24-4545-8958-B077BFC6213F}"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1944579283"/>
      </p:ext>
    </p:extLst>
  </p:cSld>
  <p:clrMap bg1="dk2" tx1="lt1" bg2="dk1" tx2="lt2" accent1="accent1" accent2="accent2" accent3="accent3" accent4="accent4" accent5="accent5" accent6="accent6" hlink="hlink" folHlink="folHlink"/>
  <p:sldLayoutIdLst>
    <p:sldLayoutId id="2147483819"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19C6B932-2104-4DF0-870D-606C7ED73ADD}"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1278452640"/>
      </p:ext>
    </p:extLst>
  </p:cSld>
  <p:clrMap bg1="dk2" tx1="lt1" bg2="dk1" tx2="lt2" accent1="accent1" accent2="accent2" accent3="accent3" accent4="accent4" accent5="accent5" accent6="accent6" hlink="hlink" folHlink="folHlink"/>
  <p:sldLayoutIdLst>
    <p:sldLayoutId id="2147483821"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3C3D4D05-30B2-4ACD-8AD2-447AA4527767}"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1805248970"/>
      </p:ext>
    </p:extLst>
  </p:cSld>
  <p:clrMap bg1="dk2" tx1="lt1" bg2="dk1" tx2="lt2" accent1="accent1" accent2="accent2" accent3="accent3" accent4="accent4" accent5="accent5" accent6="accent6" hlink="hlink" folHlink="folHlink"/>
  <p:sldLayoutIdLst>
    <p:sldLayoutId id="2147483823"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EFDF1FC2-F14B-4F90-8FA0-3B857ADC678A}"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1740698854"/>
      </p:ext>
    </p:extLst>
  </p:cSld>
  <p:clrMap bg1="dk2" tx1="lt1" bg2="dk1" tx2="lt2" accent1="accent1" accent2="accent2" accent3="accent3" accent4="accent4" accent5="accent5" accent6="accent6" hlink="hlink" folHlink="folHlink"/>
  <p:sldLayoutIdLst>
    <p:sldLayoutId id="2147483825"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2D773DB5-74CB-4397-B027-890C9BA305CB}"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2772852545"/>
      </p:ext>
    </p:extLst>
  </p:cSld>
  <p:clrMap bg1="dk2" tx1="lt1" bg2="dk1" tx2="lt2" accent1="accent1" accent2="accent2" accent3="accent3" accent4="accent4" accent5="accent5" accent6="accent6" hlink="hlink" folHlink="folHlink"/>
  <p:sldLayoutIdLst>
    <p:sldLayoutId id="2147483827"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F54BC26F-EB0B-400E-90A6-C260AADE93ED}"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687093332"/>
      </p:ext>
    </p:extLst>
  </p:cSld>
  <p:clrMap bg1="dk2" tx1="lt1" bg2="dk1" tx2="lt2" accent1="accent1" accent2="accent2" accent3="accent3" accent4="accent4" accent5="accent5" accent6="accent6" hlink="hlink" folHlink="folHlink"/>
  <p:sldLayoutIdLst>
    <p:sldLayoutId id="2147483829"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F8C24461-B607-498D-89D9-4407E0794F99}"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877738456"/>
      </p:ext>
    </p:extLst>
  </p:cSld>
  <p:clrMap bg1="dk2" tx1="lt1" bg2="dk1" tx2="lt2" accent1="accent1" accent2="accent2" accent3="accent3" accent4="accent4" accent5="accent5" accent6="accent6" hlink="hlink" folHlink="folHlink"/>
  <p:sldLayoutIdLst>
    <p:sldLayoutId id="2147483831"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D7750FFA-EFEA-4E83-98BD-2539B356ACC2}"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1306472274"/>
      </p:ext>
    </p:extLst>
  </p:cSld>
  <p:clrMap bg1="dk2" tx1="lt1" bg2="dk1" tx2="lt2" accent1="accent1" accent2="accent2" accent3="accent3" accent4="accent4" accent5="accent5" accent6="accent6" hlink="hlink" folHlink="folHlink"/>
  <p:sldLayoutIdLst>
    <p:sldLayoutId id="2147483833"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05EAAB55-FD6B-410C-8D5F-70D64A43F072}"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3229604105"/>
      </p:ext>
    </p:extLst>
  </p:cSld>
  <p:clrMap bg1="dk2" tx1="lt1" bg2="dk1" tx2="lt2" accent1="accent1" accent2="accent2" accent3="accent3" accent4="accent4" accent5="accent5" accent6="accent6" hlink="hlink" folHlink="folHlink"/>
  <p:sldLayoutIdLst>
    <p:sldLayoutId id="2147483835"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FD66BE6E-1F4B-4E91-8CDE-41B53F9BBBA6}" type="datetime1">
              <a:rPr lang="en-US" smtClean="0">
                <a:solidFill>
                  <a:srgbClr val="000000"/>
                </a:solidFill>
                <a:latin typeface="Times New Roman" panose="02020603050405020304" pitchFamily="18" charset="0"/>
              </a:rPr>
              <a:t>2/18/2019</a:t>
            </a:fld>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r>
              <a:rPr lang="en-US" smtClean="0">
                <a:solidFill>
                  <a:srgbClr val="000000"/>
                </a:solidFill>
                <a:latin typeface="Times New Roman" panose="02020603050405020304" pitchFamily="18" charset="0"/>
              </a:rPr>
              <a:t>Department of EEE/BSA CRESCENT IS&amp; T        </a:t>
            </a: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1D21BDC9-6E3D-4F70-9E11-8178374CF809}" type="slidenum">
              <a:rPr lang="en-US">
                <a:solidFill>
                  <a:srgbClr val="000000"/>
                </a:solidFill>
                <a:latin typeface="Times New Roman" panose="02020603050405020304" pitchFamily="18" charset="0"/>
              </a:rPr>
              <a:pPr fontAlgn="base">
                <a:spcBef>
                  <a:spcPct val="0"/>
                </a:spcBef>
                <a:spcAft>
                  <a:spcPct val="0"/>
                </a:spcAft>
                <a:defRPr/>
              </a:pPr>
              <a:t>‹#›</a:t>
            </a:fld>
            <a:endParaRPr lang="en-US">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3931294719"/>
      </p:ext>
    </p:extLst>
  </p:cSld>
  <p:clrMap bg1="lt1" tx1="dk1" bg2="lt2" tx2="dk2" accent1="accent1" accent2="accent2" accent3="accent3" accent4="accent4" accent5="accent5" accent6="accent6" hlink="hlink" folHlink="folHlink"/>
  <p:sldLayoutIdLst>
    <p:sldLayoutId id="2147483675" r:id="rId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20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a:solidFill>
                  <a:srgbClr val="FFFFFF"/>
                </a:solidFill>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sz="2400">
                  <a:solidFill>
                    <a:srgbClr val="FFFFFF"/>
                  </a:solidFill>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4" name="Rectangle 36"/>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smtClean="0"/>
            </a:lvl1pPr>
          </a:lstStyle>
          <a:p>
            <a:pPr fontAlgn="base">
              <a:spcBef>
                <a:spcPct val="0"/>
              </a:spcBef>
              <a:spcAft>
                <a:spcPct val="0"/>
              </a:spcAft>
              <a:defRPr/>
            </a:pPr>
            <a:fld id="{B779DB55-FA42-4038-A841-AC4B1D03023E}" type="datetime1">
              <a:rPr lang="en-US" smtClean="0">
                <a:solidFill>
                  <a:srgbClr val="FFFFFF"/>
                </a:solidFill>
              </a:rPr>
              <a:t>2/18/2019</a:t>
            </a:fld>
            <a:endParaRPr lang="en-US">
              <a:solidFill>
                <a:srgbClr val="FFFFFF"/>
              </a:solidFill>
            </a:endParaRPr>
          </a:p>
        </p:txBody>
      </p:sp>
      <p:sp>
        <p:nvSpPr>
          <p:cNvPr id="2085" name="Rectangle 37"/>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smtClean="0"/>
            </a:lvl1pPr>
          </a:lstStyle>
          <a:p>
            <a:pPr fontAlgn="base">
              <a:spcBef>
                <a:spcPct val="0"/>
              </a:spcBef>
              <a:spcAft>
                <a:spcPct val="0"/>
              </a:spcAft>
              <a:defRPr/>
            </a:pPr>
            <a:r>
              <a:rPr lang="en-US" smtClean="0">
                <a:solidFill>
                  <a:srgbClr val="FFFFFF"/>
                </a:solidFill>
              </a:rPr>
              <a:t>Department of EEE/BSA CRESCENT IS&amp; T        </a:t>
            </a:r>
            <a:endParaRPr lang="en-US">
              <a:solidFill>
                <a:srgbClr val="FFFFFF"/>
              </a:solidFill>
            </a:endParaRPr>
          </a:p>
        </p:txBody>
      </p:sp>
      <p:sp>
        <p:nvSpPr>
          <p:cNvPr id="2086" name="Rectangle 38"/>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fontAlgn="base">
              <a:spcBef>
                <a:spcPct val="0"/>
              </a:spcBef>
              <a:spcAft>
                <a:spcPct val="0"/>
              </a:spcAft>
              <a:defRPr/>
            </a:pPr>
            <a:fld id="{40C449FB-4243-4793-B590-FE69B92C82A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087" name="Rectangle 39"/>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 xmlns:p14="http://schemas.microsoft.com/office/powerpoint/2010/main" val="1367252233"/>
      </p:ext>
    </p:extLst>
  </p:cSld>
  <p:clrMap bg1="dk2" tx1="lt1" bg2="dk1" tx2="lt2" accent1="accent1" accent2="accent2" accent3="accent3" accent4="accent4" accent5="accent5" accent6="accent6" hlink="hlink" folHlink="folHlink"/>
  <p:sldLayoutIdLst>
    <p:sldLayoutId id="2147483837" r:id="rId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3D833B09-0476-4909-B94D-7F0D0274EAFD}"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49209467"/>
      </p:ext>
    </p:extLst>
  </p:cSld>
  <p:clrMap bg1="lt1" tx1="dk1" bg2="lt2" tx2="dk2" accent1="accent1" accent2="accent2" accent3="accent3" accent4="accent4" accent5="accent5" accent6="accent6" hlink="hlink" folHlink="folHlink"/>
  <p:sldLayoutIdLst>
    <p:sldLayoutId id="2147483839"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6E8628ED-27F0-4DC8-9AE2-FE1FC51AEB49}"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13443134"/>
      </p:ext>
    </p:extLst>
  </p:cSld>
  <p:clrMap bg1="lt1" tx1="dk1" bg2="lt2" tx2="dk2" accent1="accent1" accent2="accent2" accent3="accent3" accent4="accent4" accent5="accent5" accent6="accent6" hlink="hlink" folHlink="folHlink"/>
  <p:sldLayoutIdLst>
    <p:sldLayoutId id="2147483841"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3FFF4FE1-C3F7-41DF-B146-86C6B791AD5F}"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29380087"/>
      </p:ext>
    </p:extLst>
  </p:cSld>
  <p:clrMap bg1="lt1" tx1="dk1" bg2="lt2" tx2="dk2" accent1="accent1" accent2="accent2" accent3="accent3" accent4="accent4" accent5="accent5" accent6="accent6" hlink="hlink" folHlink="folHlink"/>
  <p:sldLayoutIdLst>
    <p:sldLayoutId id="2147483843"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9626576E-3D7F-4DB8-A819-07E45F1DDDA7}"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89558881"/>
      </p:ext>
    </p:extLst>
  </p:cSld>
  <p:clrMap bg1="lt1" tx1="dk1" bg2="lt2" tx2="dk2" accent1="accent1" accent2="accent2" accent3="accent3" accent4="accent4" accent5="accent5" accent6="accent6" hlink="hlink" folHlink="folHlink"/>
  <p:sldLayoutIdLst>
    <p:sldLayoutId id="2147483845"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1AC3AB3C-2A6B-4C1C-99E8-C645EA81C308}"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67853748"/>
      </p:ext>
    </p:extLst>
  </p:cSld>
  <p:clrMap bg1="lt1" tx1="dk1" bg2="lt2" tx2="dk2" accent1="accent1" accent2="accent2" accent3="accent3" accent4="accent4" accent5="accent5" accent6="accent6" hlink="hlink" folHlink="folHlink"/>
  <p:sldLayoutIdLst>
    <p:sldLayoutId id="2147483847"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7FDC344D-2E1D-4B2A-BF90-EB2BCB1668BD}"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90311377"/>
      </p:ext>
    </p:extLst>
  </p:cSld>
  <p:clrMap bg1="lt1" tx1="dk1" bg2="lt2" tx2="dk2" accent1="accent1" accent2="accent2" accent3="accent3" accent4="accent4" accent5="accent5" accent6="accent6" hlink="hlink" folHlink="folHlink"/>
  <p:sldLayoutIdLst>
    <p:sldLayoutId id="2147483849"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3C9B27CB-F24C-4718-8CD8-6100F20D616D}"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50122785"/>
      </p:ext>
    </p:extLst>
  </p:cSld>
  <p:clrMap bg1="lt1" tx1="dk1" bg2="lt2" tx2="dk2" accent1="accent1" accent2="accent2" accent3="accent3" accent4="accent4" accent5="accent5" accent6="accent6" hlink="hlink" folHlink="folHlink"/>
  <p:sldLayoutIdLst>
    <p:sldLayoutId id="2147483851"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16244260-8254-46E9-85C2-AABDC2BE39C1}"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90444261"/>
      </p:ext>
    </p:extLst>
  </p:cSld>
  <p:clrMap bg1="lt1" tx1="dk1" bg2="lt2" tx2="dk2" accent1="accent1" accent2="accent2" accent3="accent3" accent4="accent4" accent5="accent5" accent6="accent6" hlink="hlink" folHlink="folHlink"/>
  <p:sldLayoutIdLst>
    <p:sldLayoutId id="2147483853"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066800"/>
            <a:ext cx="10905067"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575733"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50000"/>
              </a:spcBef>
              <a:defRPr sz="1400" smtClean="0">
                <a:solidFill>
                  <a:schemeClr val="bg2"/>
                </a:solidFill>
              </a:defRPr>
            </a:lvl1pPr>
          </a:lstStyle>
          <a:p>
            <a:pPr eaLnBrk="0" fontAlgn="base" hangingPunct="0">
              <a:spcAft>
                <a:spcPct val="0"/>
              </a:spcAft>
              <a:defRPr/>
            </a:pPr>
            <a:fld id="{2CC852A1-3EC6-498B-8518-7B0F29FD18B5}" type="datetime1">
              <a:rPr lang="en-US" smtClean="0">
                <a:solidFill>
                  <a:srgbClr val="5E574E"/>
                </a:solidFill>
                <a:latin typeface="Arial" panose="020B0604020202020204" pitchFamily="34" charset="0"/>
              </a:rPr>
              <a:t>2/18/2019</a:t>
            </a:fld>
            <a:endParaRPr lang="en-US">
              <a:solidFill>
                <a:srgbClr val="5E574E"/>
              </a:solidFill>
              <a:latin typeface="Arial" panose="020B0604020202020204" pitchFamily="34" charset="0"/>
            </a:endParaRPr>
          </a:p>
        </p:txBody>
      </p:sp>
      <p:sp>
        <p:nvSpPr>
          <p:cNvPr id="2053" name="Rectangle 5"/>
          <p:cNvSpPr>
            <a:spLocks noGrp="1" noChangeArrowheads="1"/>
          </p:cNvSpPr>
          <p:nvPr>
            <p:ph type="ftr" sz="quarter" idx="3"/>
          </p:nvPr>
        </p:nvSpPr>
        <p:spPr bwMode="auto">
          <a:xfrm>
            <a:off x="4165600" y="622935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spcBef>
                <a:spcPct val="50000"/>
              </a:spcBef>
              <a:defRPr sz="1400" smtClean="0">
                <a:solidFill>
                  <a:schemeClr val="bg2"/>
                </a:solidFill>
              </a:defRPr>
            </a:lvl1pPr>
          </a:lstStyle>
          <a:p>
            <a:pPr eaLnBrk="0" fontAlgn="base" hangingPunct="0">
              <a:spcAft>
                <a:spcPct val="0"/>
              </a:spcAft>
              <a:defRPr/>
            </a:pPr>
            <a:r>
              <a:rPr lang="en-US" smtClean="0">
                <a:solidFill>
                  <a:srgbClr val="5E574E"/>
                </a:solidFill>
                <a:latin typeface="Arial" panose="020B0604020202020204" pitchFamily="34" charset="0"/>
              </a:rPr>
              <a:t>Department of EEE/BSA CRESCENT IS&amp; T        </a:t>
            </a:r>
            <a:endParaRPr lang="en-US">
              <a:solidFill>
                <a:srgbClr val="5E574E"/>
              </a:solidFill>
              <a:latin typeface="Arial" panose="020B0604020202020204" pitchFamily="34" charset="0"/>
            </a:endParaRPr>
          </a:p>
        </p:txBody>
      </p:sp>
      <p:sp>
        <p:nvSpPr>
          <p:cNvPr id="2054" name="Rectangle 6"/>
          <p:cNvSpPr>
            <a:spLocks noGrp="1" noChangeArrowheads="1"/>
          </p:cNvSpPr>
          <p:nvPr>
            <p:ph type="sldNum" sz="quarter" idx="4"/>
          </p:nvPr>
        </p:nvSpPr>
        <p:spPr bwMode="auto">
          <a:xfrm>
            <a:off x="8974667" y="622935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400" smtClean="0">
                <a:solidFill>
                  <a:schemeClr val="bg2"/>
                </a:solidFill>
              </a:defRPr>
            </a:lvl1pPr>
          </a:lstStyle>
          <a:p>
            <a:pPr eaLnBrk="0" fontAlgn="base" hangingPunct="0">
              <a:spcAft>
                <a:spcPct val="0"/>
              </a:spcAft>
              <a:defRPr/>
            </a:pPr>
            <a:fld id="{1AF5C2B9-2BA5-48DB-8B50-6A75F7F5A6B3}" type="slidenum">
              <a:rPr lang="en-US">
                <a:solidFill>
                  <a:srgbClr val="5E574E"/>
                </a:solidFill>
                <a:latin typeface="Arial" panose="020B0604020202020204" pitchFamily="34" charset="0"/>
              </a:rPr>
              <a:pPr eaLnBrk="0" fontAlgn="base" hangingPunct="0">
                <a:spcAft>
                  <a:spcPct val="0"/>
                </a:spcAft>
                <a:defRPr/>
              </a:pPr>
              <a:t>‹#›</a:t>
            </a:fld>
            <a:endParaRPr lang="en-US">
              <a:solidFill>
                <a:srgbClr val="5E574E"/>
              </a:solidFill>
              <a:latin typeface="Arial" panose="020B0604020202020204" pitchFamily="34" charset="0"/>
            </a:endParaRPr>
          </a:p>
        </p:txBody>
      </p:sp>
      <p:pic>
        <p:nvPicPr>
          <p:cNvPr id="1031" name="Picture 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685800"/>
            <a:ext cx="10998200" cy="40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77560006"/>
      </p:ext>
    </p:extLst>
  </p:cSld>
  <p:clrMap bg1="lt1" tx1="dk1" bg2="lt2" tx2="dk2" accent1="accent1" accent2="accent2" accent3="accent3" accent4="accent4" accent5="accent5" accent6="accent6" hlink="hlink" folHlink="folHlink"/>
  <p:sldLayoutIdLst>
    <p:sldLayoutId id="2147483855" r:id="rId1"/>
  </p:sldLayoutIdLst>
  <p:hf hdr="0" dt="0"/>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Arial Black" panose="020B0A04020102020204" pitchFamily="34" charset="0"/>
        </a:defRPr>
      </a:lvl2pPr>
      <a:lvl3pPr algn="l" rtl="0" eaLnBrk="0" fontAlgn="base" hangingPunct="0">
        <a:spcBef>
          <a:spcPct val="0"/>
        </a:spcBef>
        <a:spcAft>
          <a:spcPct val="0"/>
        </a:spcAft>
        <a:defRPr kumimoji="1" sz="3200">
          <a:solidFill>
            <a:schemeClr val="tx2"/>
          </a:solidFill>
          <a:latin typeface="Arial Black" panose="020B0A04020102020204" pitchFamily="34" charset="0"/>
        </a:defRPr>
      </a:lvl3pPr>
      <a:lvl4pPr algn="l" rtl="0" eaLnBrk="0" fontAlgn="base" hangingPunct="0">
        <a:spcBef>
          <a:spcPct val="0"/>
        </a:spcBef>
        <a:spcAft>
          <a:spcPct val="0"/>
        </a:spcAft>
        <a:defRPr kumimoji="1" sz="3200">
          <a:solidFill>
            <a:schemeClr val="tx2"/>
          </a:solidFill>
          <a:latin typeface="Arial Black" panose="020B0A04020102020204" pitchFamily="34" charset="0"/>
        </a:defRPr>
      </a:lvl4pPr>
      <a:lvl5pPr algn="l" rtl="0" eaLnBrk="0" fontAlgn="base" hangingPunct="0">
        <a:spcBef>
          <a:spcPct val="0"/>
        </a:spcBef>
        <a:spcAft>
          <a:spcPct val="0"/>
        </a:spcAft>
        <a:defRPr kumimoji="1" sz="3200">
          <a:solidFill>
            <a:schemeClr val="tx2"/>
          </a:solidFill>
          <a:latin typeface="Arial Black" panose="020B0A04020102020204" pitchFamily="34" charset="0"/>
        </a:defRPr>
      </a:lvl5pPr>
      <a:lvl6pPr marL="457200" algn="l" rtl="0" eaLnBrk="0" fontAlgn="base" hangingPunct="0">
        <a:spcBef>
          <a:spcPct val="0"/>
        </a:spcBef>
        <a:spcAft>
          <a:spcPct val="0"/>
        </a:spcAft>
        <a:defRPr kumimoji="1" sz="3200">
          <a:solidFill>
            <a:schemeClr val="tx2"/>
          </a:solidFill>
          <a:latin typeface="Arial Black" panose="020B0A04020102020204" pitchFamily="34" charset="0"/>
        </a:defRPr>
      </a:lvl6pPr>
      <a:lvl7pPr marL="914400" algn="l" rtl="0" eaLnBrk="0" fontAlgn="base" hangingPunct="0">
        <a:spcBef>
          <a:spcPct val="0"/>
        </a:spcBef>
        <a:spcAft>
          <a:spcPct val="0"/>
        </a:spcAft>
        <a:defRPr kumimoji="1" sz="3200">
          <a:solidFill>
            <a:schemeClr val="tx2"/>
          </a:solidFill>
          <a:latin typeface="Arial Black" panose="020B0A04020102020204" pitchFamily="34" charset="0"/>
        </a:defRPr>
      </a:lvl7pPr>
      <a:lvl8pPr marL="1371600" algn="l" rtl="0" eaLnBrk="0" fontAlgn="base" hangingPunct="0">
        <a:spcBef>
          <a:spcPct val="0"/>
        </a:spcBef>
        <a:spcAft>
          <a:spcPct val="0"/>
        </a:spcAft>
        <a:defRPr kumimoji="1" sz="3200">
          <a:solidFill>
            <a:schemeClr val="tx2"/>
          </a:solidFill>
          <a:latin typeface="Arial Black" panose="020B0A04020102020204" pitchFamily="34" charset="0"/>
        </a:defRPr>
      </a:lvl8pPr>
      <a:lvl9pPr marL="1828800" algn="l" rtl="0" eaLnBrk="0" fontAlgn="base" hangingPunct="0">
        <a:spcBef>
          <a:spcPct val="0"/>
        </a:spcBef>
        <a:spcAft>
          <a:spcPct val="0"/>
        </a:spcAft>
        <a:defRPr kumimoji="1" sz="3200">
          <a:solidFill>
            <a:schemeClr val="tx2"/>
          </a:solidFill>
          <a:latin typeface="Arial Black" panose="020B0A04020102020204" pitchFamily="34" charset="0"/>
        </a:defRPr>
      </a:lvl9pPr>
    </p:titleStyle>
    <p:bodyStyle>
      <a:lvl1pPr marL="342900" indent="-342900" algn="l" rtl="0" eaLnBrk="0" fontAlgn="base" hangingPunct="0">
        <a:spcBef>
          <a:spcPct val="25000"/>
        </a:spcBef>
        <a:spcAft>
          <a:spcPct val="0"/>
        </a:spcAft>
        <a:buClr>
          <a:srgbClr val="009900"/>
        </a:buClr>
        <a:buFont typeface="Wingdings" panose="05000000000000000000" pitchFamily="2" charset="2"/>
        <a:buChar char="l"/>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900"/>
        </a:buClr>
        <a:buFont typeface="Wingdings" panose="05000000000000000000" pitchFamily="2" charset="2"/>
        <a:buChar char="u"/>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9900"/>
        </a:buClr>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9900"/>
        </a:buClr>
        <a:buFont typeface="Wingdings" panose="05000000000000000000" pitchFamily="2" charset="2"/>
        <a:buChar char="²"/>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9900"/>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1.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79.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80.xml"/><Relationship Id="rId1" Type="http://schemas.openxmlformats.org/officeDocument/2006/relationships/vmlDrawing" Target="../drawings/vmlDrawing1.v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8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90.xml"/></Relationships>
</file>

<file path=ppt/slides/_rels/slide11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1.xml"/></Relationships>
</file>

<file path=ppt/slides/_rels/slide1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92.xml"/></Relationships>
</file>

<file path=ppt/slides/_rels/slide1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3.xml"/></Relationships>
</file>

<file path=ppt/slides/_rels/slide11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2.xml.rels><?xml version="1.0" encoding="UTF-8" standalone="yes"?>
<Relationships xmlns="http://schemas.openxmlformats.org/package/2006/relationships"><Relationship Id="rId3" Type="http://schemas.openxmlformats.org/officeDocument/2006/relationships/hyperlink" Target="http://www.aceee.org/chp" TargetMode="External"/><Relationship Id="rId2" Type="http://schemas.openxmlformats.org/officeDocument/2006/relationships/hyperlink" Target="http://www.mge.com/about/electric/cogen/needs.htm" TargetMode="External"/><Relationship Id="rId1" Type="http://schemas.openxmlformats.org/officeDocument/2006/relationships/slideLayout" Target="../slideLayouts/slideLayout100.xml"/><Relationship Id="rId5" Type="http://schemas.openxmlformats.org/officeDocument/2006/relationships/hyperlink" Target="http://www.cogen.org/projects/future_cogen.htm" TargetMode="External"/><Relationship Id="rId4" Type="http://schemas.openxmlformats.org/officeDocument/2006/relationships/hyperlink" Target="http://www.aph.gov.au/library/pubs/rn/1998-99/99rn21.htm"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10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3.xml"/></Relationships>
</file>

<file path=ppt/slides/_rels/slide1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9.xml"/></Relationships>
</file>

<file path=ppt/slides/_rels/slide1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1.xml"/></Relationships>
</file>

<file path=ppt/slides/_rels/slide1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1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6.xml"/></Relationships>
</file>

<file path=ppt/slides/_rels/slide1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117.xml"/><Relationship Id="rId4" Type="http://schemas.openxmlformats.org/officeDocument/2006/relationships/image" Target="../media/image90.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18.xml"/><Relationship Id="rId4" Type="http://schemas.openxmlformats.org/officeDocument/2006/relationships/image" Target="../media/image92.png"/></Relationships>
</file>

<file path=ppt/slides/_rels/slide1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1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12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6.xml"/></Relationships>
</file>

<file path=ppt/slides/_rels/slide1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8.xml"/></Relationships>
</file>

<file path=ppt/slides/_rels/slide151.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129.xml"/></Relationships>
</file>

<file path=ppt/slides/_rels/slide15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customXml" Target="../ink/ink53.xml"/><Relationship Id="rId1" Type="http://schemas.openxmlformats.org/officeDocument/2006/relationships/slideLayout" Target="../slideLayouts/slideLayout130.xml"/><Relationship Id="rId4" Type="http://schemas.openxmlformats.org/officeDocument/2006/relationships/image" Target="../media/image99.png"/></Relationships>
</file>

<file path=ppt/slides/_rels/slide15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customXml" Target="../ink/ink54.xml"/><Relationship Id="rId1" Type="http://schemas.openxmlformats.org/officeDocument/2006/relationships/slideLayout" Target="../slideLayouts/slideLayout131.xml"/><Relationship Id="rId4" Type="http://schemas.openxmlformats.org/officeDocument/2006/relationships/image" Target="../media/image100.gi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133.xml"/></Relationships>
</file>

<file path=ppt/slides/_rels/slide156.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134.xml"/></Relationships>
</file>

<file path=ppt/slides/_rels/slide157.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135.xml"/></Relationships>
</file>

<file path=ppt/slides/_rels/slide1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6.xml"/></Relationships>
</file>

<file path=ppt/slides/_rels/slide15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6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41.xml"/></Relationships>
</file>

<file path=ppt/slides/_rels/slide16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2.xml"/></Relationships>
</file>

<file path=ppt/slides/_rels/slide16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3.xml"/></Relationships>
</file>

<file path=ppt/slides/_rels/slide16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4.xml"/></Relationships>
</file>

<file path=ppt/slides/_rels/slide16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5.xml"/></Relationships>
</file>

<file path=ppt/slides/_rels/slide16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7.xml"/></Relationships>
</file>

<file path=ppt/slides/_rels/slide17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8.xml"/></Relationships>
</file>

<file path=ppt/slides/_rels/slide1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49.xml"/></Relationships>
</file>

<file path=ppt/slides/_rels/slide17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50.xml"/></Relationships>
</file>

<file path=ppt/slides/_rels/slide17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1.xml"/></Relationships>
</file>

<file path=ppt/slides/_rels/slide17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2.xml"/></Relationships>
</file>

<file path=ppt/slides/_rels/slide17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53.xml"/></Relationships>
</file>

<file path=ppt/slides/_rels/slide17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54.xml"/></Relationships>
</file>

<file path=ppt/slides/_rels/slide17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55.xml"/></Relationships>
</file>

<file path=ppt/slides/_rels/slide17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63.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4.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7.xml"/></Relationships>
</file>

<file path=ppt/slides/_rels/slide45.xml.rels><?xml version="1.0" encoding="UTF-8" standalone="yes"?>
<Relationships xmlns="http://schemas.openxmlformats.org/package/2006/relationships"><Relationship Id="rId2" Type="http://schemas.openxmlformats.org/officeDocument/2006/relationships/hyperlink" Target="http://science.howstuffworks.com/category.htm?cat=Space" TargetMode="External"/><Relationship Id="rId1" Type="http://schemas.openxmlformats.org/officeDocument/2006/relationships/slideLayout" Target="../slideLayouts/slideLayout16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0.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71.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65.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9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1674" y="1997612"/>
            <a:ext cx="9172135" cy="1508105"/>
          </a:xfrm>
          <a:prstGeom prst="rect">
            <a:avLst/>
          </a:prstGeom>
          <a:noFill/>
        </p:spPr>
        <p:txBody>
          <a:bodyPr wrap="square" rtlCol="0">
            <a:spAutoFit/>
          </a:bodyPr>
          <a:lstStyle/>
          <a:p>
            <a:r>
              <a:rPr lang="en-US" sz="2800" b="1" dirty="0" smtClean="0">
                <a:latin typeface="Arial" pitchFamily="34" charset="0"/>
                <a:cs typeface="Arial" pitchFamily="34" charset="0"/>
              </a:rPr>
              <a:t>ELECTRIC ENERGY GENERATION, UTILISATION   </a:t>
            </a:r>
          </a:p>
          <a:p>
            <a:r>
              <a:rPr lang="en-US" sz="2800" b="1" dirty="0" smtClean="0">
                <a:latin typeface="Arial" pitchFamily="34" charset="0"/>
                <a:cs typeface="Arial" pitchFamily="34" charset="0"/>
              </a:rPr>
              <a:t>        AND CONSERVATION OF ENERGY</a:t>
            </a:r>
          </a:p>
          <a:p>
            <a:endParaRPr lang="en-US" dirty="0" smtClean="0"/>
          </a:p>
          <a:p>
            <a:endParaRPr lang="en-US" dirty="0"/>
          </a:p>
        </p:txBody>
      </p:sp>
      <p:sp>
        <p:nvSpPr>
          <p:cNvPr id="98305" name="Rectangle 1"/>
          <p:cNvSpPr>
            <a:spLocks noChangeArrowheads="1"/>
          </p:cNvSpPr>
          <p:nvPr/>
        </p:nvSpPr>
        <p:spPr bwMode="auto">
          <a:xfrm>
            <a:off x="6949440" y="4670474"/>
            <a:ext cx="6093848" cy="163121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Prepared by: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Dr.R.Jayashree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Professor/EEE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BSA CRESCENT IS&amp;T</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Vandalur,Chennai</a:t>
            </a:r>
            <a:r>
              <a:rPr kumimoji="0" lang="en-GB" sz="2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- 48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Footer Placeholder 3"/>
          <p:cNvSpPr>
            <a:spLocks noGrp="1"/>
          </p:cNvSpPr>
          <p:nvPr>
            <p:ph type="ftr" sz="quarter" idx="11"/>
          </p:nvPr>
        </p:nvSpPr>
        <p:spPr/>
        <p:txBody>
          <a:bodyPr/>
          <a:lstStyle/>
          <a:p>
            <a:r>
              <a:rPr lang="en-US" smtClean="0"/>
              <a:t>Department of EEE/BSA CRESCENT IS&amp; T        </a:t>
            </a:r>
            <a:endParaRPr lang="en-US"/>
          </a:p>
        </p:txBody>
      </p:sp>
      <p:pic>
        <p:nvPicPr>
          <p:cNvPr id="5" name="Picture 1"/>
          <p:cNvPicPr>
            <a:picLocks noChangeAspect="1" noChangeArrowheads="1"/>
          </p:cNvPicPr>
          <p:nvPr/>
        </p:nvPicPr>
        <p:blipFill>
          <a:blip r:embed="rId3"/>
          <a:srcRect/>
          <a:stretch>
            <a:fillRect/>
          </a:stretch>
        </p:blipFill>
        <p:spPr bwMode="auto">
          <a:xfrm>
            <a:off x="7515497" y="0"/>
            <a:ext cx="4676503" cy="1219957"/>
          </a:xfrm>
          <a:prstGeom prst="rect">
            <a:avLst/>
          </a:prstGeom>
          <a:noFill/>
        </p:spPr>
      </p:pic>
      <p:sp>
        <p:nvSpPr>
          <p:cNvPr id="6" name="Slide Number Placeholder 5"/>
          <p:cNvSpPr>
            <a:spLocks noGrp="1"/>
          </p:cNvSpPr>
          <p:nvPr>
            <p:ph type="sldNum" sz="quarter" idx="12"/>
          </p:nvPr>
        </p:nvSpPr>
        <p:spPr/>
        <p:txBody>
          <a:bodyPr/>
          <a:lstStyle/>
          <a:p>
            <a:fld id="{55E65CE0-4239-44F2-859D-E1F693F849CF}"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10</a:t>
            </a:fld>
            <a:endParaRPr lang="en-US"/>
          </a:p>
        </p:txBody>
      </p:sp>
    </p:spTree>
    <p:extLst>
      <p:ext uri="{BB962C8B-B14F-4D97-AF65-F5344CB8AC3E}">
        <p14:creationId xmlns="" xmlns:p14="http://schemas.microsoft.com/office/powerpoint/2010/main" val="34845578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667000" y="228600"/>
            <a:ext cx="7772400" cy="762000"/>
          </a:xfrm>
        </p:spPr>
        <p:txBody>
          <a:bodyPr/>
          <a:lstStyle/>
          <a:p>
            <a:pPr eaLnBrk="1" hangingPunct="1"/>
            <a:r>
              <a:rPr lang="en-US" smtClean="0"/>
              <a:t>Cogeneration Fuels</a:t>
            </a:r>
          </a:p>
        </p:txBody>
      </p:sp>
      <p:sp>
        <p:nvSpPr>
          <p:cNvPr id="46083" name="Rectangle 3"/>
          <p:cNvSpPr>
            <a:spLocks noGrp="1" noChangeArrowheads="1"/>
          </p:cNvSpPr>
          <p:nvPr>
            <p:ph type="body" idx="1"/>
          </p:nvPr>
        </p:nvSpPr>
        <p:spPr>
          <a:xfrm>
            <a:off x="2693988" y="990600"/>
            <a:ext cx="7772400" cy="5867400"/>
          </a:xfrm>
        </p:spPr>
        <p:txBody>
          <a:bodyPr/>
          <a:lstStyle/>
          <a:p>
            <a:pPr eaLnBrk="1" hangingPunct="1">
              <a:lnSpc>
                <a:spcPct val="90000"/>
              </a:lnSpc>
              <a:defRPr/>
            </a:pPr>
            <a:r>
              <a:rPr lang="en-US" smtClean="0"/>
              <a:t>Natural gas</a:t>
            </a:r>
          </a:p>
          <a:p>
            <a:pPr eaLnBrk="1" hangingPunct="1">
              <a:lnSpc>
                <a:spcPct val="90000"/>
              </a:lnSpc>
              <a:defRPr/>
            </a:pPr>
            <a:r>
              <a:rPr lang="en-US" smtClean="0"/>
              <a:t>Coal</a:t>
            </a:r>
          </a:p>
          <a:p>
            <a:pPr eaLnBrk="1" hangingPunct="1">
              <a:lnSpc>
                <a:spcPct val="90000"/>
              </a:lnSpc>
              <a:defRPr/>
            </a:pPr>
            <a:r>
              <a:rPr lang="en-US" smtClean="0"/>
              <a:t>Biomass</a:t>
            </a:r>
          </a:p>
          <a:p>
            <a:pPr lvl="1" eaLnBrk="1" hangingPunct="1">
              <a:lnSpc>
                <a:spcPct val="90000"/>
              </a:lnSpc>
              <a:defRPr/>
            </a:pPr>
            <a:r>
              <a:rPr lang="en-US" smtClean="0"/>
              <a:t>Bagasse (waste product from sugar cane processing)</a:t>
            </a:r>
          </a:p>
          <a:p>
            <a:pPr eaLnBrk="1" hangingPunct="1">
              <a:lnSpc>
                <a:spcPct val="90000"/>
              </a:lnSpc>
              <a:defRPr/>
            </a:pPr>
            <a:r>
              <a:rPr lang="en-US" smtClean="0"/>
              <a:t>Waste gas</a:t>
            </a:r>
          </a:p>
          <a:p>
            <a:pPr lvl="1" eaLnBrk="1" hangingPunct="1">
              <a:lnSpc>
                <a:spcPct val="90000"/>
              </a:lnSpc>
              <a:defRPr/>
            </a:pPr>
            <a:r>
              <a:rPr lang="en-US" smtClean="0"/>
              <a:t>Sludge gas from sewage treatment plant</a:t>
            </a:r>
          </a:p>
          <a:p>
            <a:pPr lvl="1" eaLnBrk="1" hangingPunct="1">
              <a:lnSpc>
                <a:spcPct val="90000"/>
              </a:lnSpc>
              <a:defRPr/>
            </a:pPr>
            <a:r>
              <a:rPr lang="en-US" smtClean="0"/>
              <a:t>Methane from landfills and coal bed methane</a:t>
            </a:r>
          </a:p>
          <a:p>
            <a:pPr eaLnBrk="1" hangingPunct="1">
              <a:lnSpc>
                <a:spcPct val="90000"/>
              </a:lnSpc>
              <a:defRPr/>
            </a:pPr>
            <a:r>
              <a:rPr lang="en-US" smtClean="0"/>
              <a:t>Liquid fuels (oil)</a:t>
            </a:r>
          </a:p>
          <a:p>
            <a:pPr eaLnBrk="1" hangingPunct="1">
              <a:lnSpc>
                <a:spcPct val="90000"/>
              </a:lnSpc>
              <a:defRPr/>
            </a:pPr>
            <a:r>
              <a:rPr lang="en-US" smtClean="0"/>
              <a:t>Renewable gases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667000" y="304800"/>
            <a:ext cx="7772400" cy="1143000"/>
          </a:xfrm>
        </p:spPr>
        <p:txBody>
          <a:bodyPr/>
          <a:lstStyle/>
          <a:p>
            <a:pPr eaLnBrk="1" hangingPunct="1"/>
            <a:r>
              <a:rPr lang="en-US" smtClean="0"/>
              <a:t>Cogeneration Fuels (cont.)</a:t>
            </a:r>
          </a:p>
        </p:txBody>
      </p:sp>
      <p:pic>
        <p:nvPicPr>
          <p:cNvPr id="9219" name="Picture 7"/>
          <p:cNvPicPr>
            <a:picLocks noChangeAspect="1" noChangeArrowheads="1"/>
          </p:cNvPicPr>
          <p:nvPr/>
        </p:nvPicPr>
        <p:blipFill>
          <a:blip r:embed="rId2">
            <a:extLst>
              <a:ext uri="{28A0092B-C50C-407E-A947-70E740481C1C}">
                <a14:useLocalDpi xmlns="" xmlns:a14="http://schemas.microsoft.com/office/drawing/2010/main" val="0"/>
              </a:ext>
            </a:extLst>
          </a:blip>
          <a:srcRect l="5965" t="17314" r="6958" b="11504"/>
          <a:stretch>
            <a:fillRect/>
          </a:stretch>
        </p:blipFill>
        <p:spPr bwMode="auto">
          <a:xfrm>
            <a:off x="2819400" y="1752600"/>
            <a:ext cx="7391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220" name="Text Box 8"/>
          <p:cNvSpPr txBox="1">
            <a:spLocks noChangeArrowheads="1"/>
          </p:cNvSpPr>
          <p:nvPr/>
        </p:nvSpPr>
        <p:spPr bwMode="auto">
          <a:xfrm>
            <a:off x="8742364" y="5943600"/>
            <a:ext cx="1468437"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sz="1600">
                <a:solidFill>
                  <a:srgbClr val="FFFFFF"/>
                </a:solidFill>
              </a:rPr>
              <a:t>Australian Data</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p:txBody>
          <a:bodyPr/>
          <a:lstStyle/>
          <a:p>
            <a:pPr eaLnBrk="1" hangingPunct="1"/>
            <a:r>
              <a:rPr lang="en-US" smtClean="0"/>
              <a:t>CO</a:t>
            </a:r>
            <a:r>
              <a:rPr lang="en-US" baseline="-25000" smtClean="0"/>
              <a:t>2</a:t>
            </a:r>
            <a:r>
              <a:rPr lang="en-US" smtClean="0"/>
              <a:t> Emission by Fuel Type</a:t>
            </a:r>
          </a:p>
        </p:txBody>
      </p:sp>
      <p:graphicFrame>
        <p:nvGraphicFramePr>
          <p:cNvPr id="10243" name="Object 1028"/>
          <p:cNvGraphicFramePr>
            <a:graphicFrameLocks noChangeAspect="1"/>
          </p:cNvGraphicFramePr>
          <p:nvPr/>
        </p:nvGraphicFramePr>
        <p:xfrm>
          <a:off x="2819400" y="1752600"/>
          <a:ext cx="7315200" cy="4110038"/>
        </p:xfrm>
        <a:graphic>
          <a:graphicData uri="http://schemas.openxmlformats.org/presentationml/2006/ole">
            <p:oleObj spid="_x0000_s1034" name="Chart" r:id="rId3" imgW="4138560" imgH="2331360" progId="Excel.Sheet.8">
              <p:embed/>
            </p:oleObj>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Three Categories of CHP Market</a:t>
            </a:r>
          </a:p>
        </p:txBody>
      </p:sp>
      <p:sp>
        <p:nvSpPr>
          <p:cNvPr id="49155" name="Rectangle 3"/>
          <p:cNvSpPr>
            <a:spLocks noGrp="1" noChangeArrowheads="1"/>
          </p:cNvSpPr>
          <p:nvPr>
            <p:ph type="body" idx="1"/>
          </p:nvPr>
        </p:nvSpPr>
        <p:spPr/>
        <p:txBody>
          <a:bodyPr/>
          <a:lstStyle/>
          <a:p>
            <a:pPr eaLnBrk="1" hangingPunct="1">
              <a:defRPr/>
            </a:pPr>
            <a:r>
              <a:rPr lang="en-US" smtClean="0"/>
              <a:t>Industrial plants</a:t>
            </a:r>
          </a:p>
          <a:p>
            <a:pPr eaLnBrk="1" hangingPunct="1">
              <a:defRPr/>
            </a:pPr>
            <a:r>
              <a:rPr lang="en-US" smtClean="0"/>
              <a:t>District energy systems</a:t>
            </a:r>
          </a:p>
          <a:p>
            <a:pPr eaLnBrk="1" hangingPunct="1">
              <a:defRPr/>
            </a:pPr>
            <a:r>
              <a:rPr lang="en-US" smtClean="0"/>
              <a:t>Small-scale commercial and residential building systems</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67000" y="228600"/>
            <a:ext cx="7772400" cy="762000"/>
          </a:xfrm>
        </p:spPr>
        <p:txBody>
          <a:bodyPr/>
          <a:lstStyle/>
          <a:p>
            <a:pPr eaLnBrk="1" hangingPunct="1"/>
            <a:r>
              <a:rPr lang="en-US" smtClean="0"/>
              <a:t>Industrial Plant</a:t>
            </a:r>
          </a:p>
        </p:txBody>
      </p:sp>
      <p:sp>
        <p:nvSpPr>
          <p:cNvPr id="50179" name="Rectangle 3"/>
          <p:cNvSpPr>
            <a:spLocks noGrp="1" noChangeArrowheads="1"/>
          </p:cNvSpPr>
          <p:nvPr>
            <p:ph type="body" idx="1"/>
          </p:nvPr>
        </p:nvSpPr>
        <p:spPr>
          <a:xfrm>
            <a:off x="2693988" y="1066800"/>
            <a:ext cx="7772400" cy="5562600"/>
          </a:xfrm>
        </p:spPr>
        <p:txBody>
          <a:bodyPr/>
          <a:lstStyle/>
          <a:p>
            <a:pPr eaLnBrk="1" hangingPunct="1">
              <a:lnSpc>
                <a:spcPct val="90000"/>
              </a:lnSpc>
              <a:defRPr/>
            </a:pPr>
            <a:r>
              <a:rPr lang="en-US" smtClean="0"/>
              <a:t>Largest share of current installed capacity in US</a:t>
            </a:r>
          </a:p>
          <a:p>
            <a:pPr eaLnBrk="1" hangingPunct="1">
              <a:lnSpc>
                <a:spcPct val="90000"/>
              </a:lnSpc>
              <a:defRPr/>
            </a:pPr>
            <a:r>
              <a:rPr lang="en-US" smtClean="0"/>
              <a:t>Segment with greatest potential for near-term growth</a:t>
            </a:r>
          </a:p>
          <a:p>
            <a:pPr eaLnBrk="1" hangingPunct="1">
              <a:lnSpc>
                <a:spcPct val="90000"/>
              </a:lnSpc>
              <a:defRPr/>
            </a:pPr>
            <a:r>
              <a:rPr lang="en-US" smtClean="0"/>
              <a:t>Example industries include petroleum refining, petrochemical, and pulp and paper</a:t>
            </a:r>
          </a:p>
          <a:p>
            <a:pPr eaLnBrk="1" hangingPunct="1">
              <a:lnSpc>
                <a:spcPct val="90000"/>
              </a:lnSpc>
              <a:defRPr/>
            </a:pPr>
            <a:r>
              <a:rPr lang="en-US" smtClean="0"/>
              <a:t>Often have electricity capacity of more than 50MW and several hundred thousand lb/hr of steam</a:t>
            </a:r>
          </a:p>
          <a:p>
            <a:pPr eaLnBrk="1" hangingPunct="1">
              <a:lnSpc>
                <a:spcPct val="90000"/>
              </a:lnSpc>
              <a:defRPr/>
            </a:pPr>
            <a:r>
              <a:rPr lang="en-US" smtClean="0"/>
              <a:t>Generally owned by a 3</a:t>
            </a:r>
            <a:r>
              <a:rPr lang="en-US" baseline="30000" smtClean="0"/>
              <a:t>rd</a:t>
            </a:r>
            <a:r>
              <a:rPr lang="en-US" smtClean="0"/>
              <a:t> party power producer</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District Energy Systems (DES)</a:t>
            </a:r>
          </a:p>
        </p:txBody>
      </p:sp>
      <p:sp>
        <p:nvSpPr>
          <p:cNvPr id="51203" name="Rectangle 3"/>
          <p:cNvSpPr>
            <a:spLocks noGrp="1" noChangeArrowheads="1"/>
          </p:cNvSpPr>
          <p:nvPr>
            <p:ph type="body" idx="1"/>
          </p:nvPr>
        </p:nvSpPr>
        <p:spPr/>
        <p:txBody>
          <a:bodyPr/>
          <a:lstStyle/>
          <a:p>
            <a:pPr eaLnBrk="1" hangingPunct="1">
              <a:lnSpc>
                <a:spcPct val="90000"/>
              </a:lnSpc>
              <a:defRPr/>
            </a:pPr>
            <a:r>
              <a:rPr lang="en-US" smtClean="0"/>
              <a:t>Distribute steam, hot water, and/or chilled water from central plant to individual buildings through a network of pipes</a:t>
            </a:r>
          </a:p>
          <a:p>
            <a:pPr eaLnBrk="1" hangingPunct="1">
              <a:lnSpc>
                <a:spcPct val="90000"/>
              </a:lnSpc>
              <a:defRPr/>
            </a:pPr>
            <a:r>
              <a:rPr lang="en-US" smtClean="0"/>
              <a:t>Provide space heating, air conditioning, domestic hot water, and industrial process energy</a:t>
            </a:r>
          </a:p>
          <a:p>
            <a:pPr eaLnBrk="1" hangingPunct="1">
              <a:lnSpc>
                <a:spcPct val="90000"/>
              </a:lnSpc>
              <a:defRPr/>
            </a:pPr>
            <a:r>
              <a:rPr lang="en-US" smtClean="0"/>
              <a:t>Examples include universities, hospitals, and government complexes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667000" y="228600"/>
            <a:ext cx="7772400" cy="1143000"/>
          </a:xfrm>
        </p:spPr>
        <p:txBody>
          <a:bodyPr/>
          <a:lstStyle/>
          <a:p>
            <a:pPr eaLnBrk="1" hangingPunct="1"/>
            <a:r>
              <a:rPr lang="en-US" smtClean="0"/>
              <a:t>Small Scale Systems</a:t>
            </a:r>
          </a:p>
        </p:txBody>
      </p:sp>
      <p:sp>
        <p:nvSpPr>
          <p:cNvPr id="52227" name="Rectangle 3"/>
          <p:cNvSpPr>
            <a:spLocks noGrp="1" noChangeArrowheads="1"/>
          </p:cNvSpPr>
          <p:nvPr>
            <p:ph type="body" idx="1"/>
          </p:nvPr>
        </p:nvSpPr>
        <p:spPr>
          <a:xfrm>
            <a:off x="2693988" y="1371600"/>
            <a:ext cx="7772400" cy="5181600"/>
          </a:xfrm>
        </p:spPr>
        <p:txBody>
          <a:bodyPr/>
          <a:lstStyle/>
          <a:p>
            <a:pPr eaLnBrk="1" hangingPunct="1">
              <a:defRPr/>
            </a:pPr>
            <a:r>
              <a:rPr lang="en-US" smtClean="0"/>
              <a:t>Reciprocating engines and micro-combustion turbines are making CHP feasible for smaller commercial buildings</a:t>
            </a:r>
          </a:p>
          <a:p>
            <a:pPr eaLnBrk="1" hangingPunct="1">
              <a:defRPr/>
            </a:pPr>
            <a:r>
              <a:rPr lang="en-US" smtClean="0"/>
              <a:t>System generates part of the electricity requirements for the building while providing heating and/or cooling</a:t>
            </a:r>
          </a:p>
          <a:p>
            <a:pPr eaLnBrk="1" hangingPunct="1">
              <a:defRPr/>
            </a:pPr>
            <a:r>
              <a:rPr lang="en-US" smtClean="0"/>
              <a:t>Capacities start as low as 25kW</a:t>
            </a:r>
          </a:p>
          <a:p>
            <a:pPr eaLnBrk="1" hangingPunct="1">
              <a:defRPr/>
            </a:pPr>
            <a:r>
              <a:rPr lang="en-US" smtClean="0"/>
              <a:t>Examples include small commercial buildings such as fast food restaurants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667000" y="381000"/>
            <a:ext cx="7772400" cy="838200"/>
          </a:xfrm>
        </p:spPr>
        <p:txBody>
          <a:bodyPr/>
          <a:lstStyle/>
          <a:p>
            <a:pPr eaLnBrk="1" hangingPunct="1"/>
            <a:r>
              <a:rPr lang="en-US" smtClean="0"/>
              <a:t>Barriers to Cogeneration</a:t>
            </a:r>
          </a:p>
        </p:txBody>
      </p:sp>
      <p:sp>
        <p:nvSpPr>
          <p:cNvPr id="48131" name="Rectangle 3"/>
          <p:cNvSpPr>
            <a:spLocks noGrp="1" noChangeArrowheads="1"/>
          </p:cNvSpPr>
          <p:nvPr>
            <p:ph type="body" idx="1"/>
          </p:nvPr>
        </p:nvSpPr>
        <p:spPr>
          <a:xfrm>
            <a:off x="2693988" y="1371600"/>
            <a:ext cx="7772400" cy="4800600"/>
          </a:xfrm>
        </p:spPr>
        <p:txBody>
          <a:bodyPr/>
          <a:lstStyle/>
          <a:p>
            <a:pPr eaLnBrk="1" hangingPunct="1">
              <a:defRPr/>
            </a:pPr>
            <a:r>
              <a:rPr lang="en-US" smtClean="0"/>
              <a:t>Current regulations don’t recognize the overall efficiency or credit the emissions avoided using CHP systems</a:t>
            </a:r>
          </a:p>
          <a:p>
            <a:pPr eaLnBrk="1" hangingPunct="1">
              <a:defRPr/>
            </a:pPr>
            <a:r>
              <a:rPr lang="en-US" smtClean="0"/>
              <a:t>Site-by-site environmental permitting system is complex costly and time consuming</a:t>
            </a:r>
          </a:p>
          <a:p>
            <a:pPr eaLnBrk="1" hangingPunct="1">
              <a:defRPr/>
            </a:pPr>
            <a:r>
              <a:rPr lang="en-US" smtClean="0"/>
              <a:t>Utilities charge discriminatory backup rates or “exit fees” to customers who build on site CHP facilities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Barriers to Cogeneration (cont.)</a:t>
            </a:r>
          </a:p>
        </p:txBody>
      </p:sp>
      <p:sp>
        <p:nvSpPr>
          <p:cNvPr id="59395" name="Rectangle 3"/>
          <p:cNvSpPr>
            <a:spLocks noGrp="1" noChangeArrowheads="1"/>
          </p:cNvSpPr>
          <p:nvPr>
            <p:ph type="body" idx="1"/>
          </p:nvPr>
        </p:nvSpPr>
        <p:spPr/>
        <p:txBody>
          <a:bodyPr/>
          <a:lstStyle/>
          <a:p>
            <a:pPr eaLnBrk="1" hangingPunct="1">
              <a:defRPr/>
            </a:pPr>
            <a:r>
              <a:rPr lang="en-US" smtClean="0"/>
              <a:t>Depreciation schedules don’t accurately reflect equipment lifetime</a:t>
            </a:r>
          </a:p>
          <a:p>
            <a:pPr eaLnBrk="1" hangingPunct="1">
              <a:defRPr/>
            </a:pPr>
            <a:r>
              <a:rPr lang="en-US" smtClean="0"/>
              <a:t>Unfavorable tax treatment</a:t>
            </a:r>
          </a:p>
          <a:p>
            <a:pPr eaLnBrk="1" hangingPunct="1">
              <a:defRPr/>
            </a:pPr>
            <a:r>
              <a:rPr lang="en-US" smtClean="0"/>
              <a:t>Market is unaware of technology developments that have expanded to potential for CHP</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667000" y="152400"/>
            <a:ext cx="7772400" cy="914400"/>
          </a:xfrm>
        </p:spPr>
        <p:txBody>
          <a:bodyPr/>
          <a:lstStyle/>
          <a:p>
            <a:pPr eaLnBrk="1" hangingPunct="1"/>
            <a:r>
              <a:rPr lang="en-US" smtClean="0"/>
              <a:t>Potential Growth for CHP</a:t>
            </a:r>
          </a:p>
        </p:txBody>
      </p:sp>
      <p:sp>
        <p:nvSpPr>
          <p:cNvPr id="54275" name="Rectangle 3"/>
          <p:cNvSpPr>
            <a:spLocks noGrp="1" noChangeArrowheads="1"/>
          </p:cNvSpPr>
          <p:nvPr>
            <p:ph type="body" idx="1"/>
          </p:nvPr>
        </p:nvSpPr>
        <p:spPr>
          <a:xfrm>
            <a:off x="2693988" y="990601"/>
            <a:ext cx="7772400" cy="1101725"/>
          </a:xfrm>
        </p:spPr>
        <p:txBody>
          <a:bodyPr/>
          <a:lstStyle/>
          <a:p>
            <a:pPr eaLnBrk="1" hangingPunct="1">
              <a:defRPr/>
            </a:pPr>
            <a:r>
              <a:rPr lang="en-US" smtClean="0"/>
              <a:t>If barriers are removed CHP capacity will likely increase </a:t>
            </a:r>
          </a:p>
        </p:txBody>
      </p:sp>
      <p:pic>
        <p:nvPicPr>
          <p:cNvPr id="17412" name="Picture 4"/>
          <p:cNvPicPr>
            <a:picLocks noChangeAspect="1" noChangeArrowheads="1"/>
          </p:cNvPicPr>
          <p:nvPr/>
        </p:nvPicPr>
        <p:blipFill>
          <a:blip r:embed="rId2">
            <a:extLst>
              <a:ext uri="{28A0092B-C50C-407E-A947-70E740481C1C}">
                <a14:useLocalDpi xmlns="" xmlns:a14="http://schemas.microsoft.com/office/drawing/2010/main" val="0"/>
              </a:ext>
            </a:extLst>
          </a:blip>
          <a:srcRect l="5202" t="12398"/>
          <a:stretch>
            <a:fillRect/>
          </a:stretch>
        </p:blipFill>
        <p:spPr bwMode="auto">
          <a:xfrm>
            <a:off x="3429000" y="2212976"/>
            <a:ext cx="5943600" cy="411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0"/>
            <a:ext cx="12192000" cy="6858000"/>
          </a:xfrm>
          <a:prstGeom prst="rect">
            <a:avLst/>
          </a:prstGeom>
        </p:spPr>
      </p:pic>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11</a:t>
            </a:fld>
            <a:endParaRPr lang="en-US"/>
          </a:p>
        </p:txBody>
      </p:sp>
    </p:spTree>
    <p:extLst>
      <p:ext uri="{BB962C8B-B14F-4D97-AF65-F5344CB8AC3E}">
        <p14:creationId xmlns="" xmlns:p14="http://schemas.microsoft.com/office/powerpoint/2010/main" val="304058594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667000" y="304800"/>
            <a:ext cx="7772400" cy="838200"/>
          </a:xfrm>
        </p:spPr>
        <p:txBody>
          <a:bodyPr/>
          <a:lstStyle/>
          <a:p>
            <a:pPr eaLnBrk="1" hangingPunct="1"/>
            <a:r>
              <a:rPr lang="en-US" smtClean="0"/>
              <a:t>Percent of Electricity from CHP</a:t>
            </a:r>
          </a:p>
        </p:txBody>
      </p:sp>
      <p:pic>
        <p:nvPicPr>
          <p:cNvPr id="18435" name="Picture 4"/>
          <p:cNvPicPr>
            <a:picLocks noChangeAspect="1" noChangeArrowheads="1"/>
          </p:cNvPicPr>
          <p:nvPr/>
        </p:nvPicPr>
        <p:blipFill>
          <a:blip r:embed="rId2">
            <a:extLst>
              <a:ext uri="{28A0092B-C50C-407E-A947-70E740481C1C}">
                <a14:useLocalDpi xmlns="" xmlns:a14="http://schemas.microsoft.com/office/drawing/2010/main" val="0"/>
              </a:ext>
            </a:extLst>
          </a:blip>
          <a:srcRect b="3157"/>
          <a:stretch>
            <a:fillRect/>
          </a:stretch>
        </p:blipFill>
        <p:spPr bwMode="auto">
          <a:xfrm>
            <a:off x="2362200" y="1219200"/>
            <a:ext cx="7848600" cy="472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436" name="Text Box 5"/>
          <p:cNvSpPr txBox="1">
            <a:spLocks noChangeArrowheads="1"/>
          </p:cNvSpPr>
          <p:nvPr/>
        </p:nvSpPr>
        <p:spPr bwMode="auto">
          <a:xfrm>
            <a:off x="9009064" y="6019800"/>
            <a:ext cx="1201737"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sz="1400">
                <a:solidFill>
                  <a:srgbClr val="FFFFFF"/>
                </a:solidFill>
              </a:rPr>
              <a:t>2000 EU Data</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Efficiency</a:t>
            </a:r>
          </a:p>
        </p:txBody>
      </p:sp>
      <p:sp>
        <p:nvSpPr>
          <p:cNvPr id="34819" name="Rectangle 3"/>
          <p:cNvSpPr>
            <a:spLocks noGrp="1" noChangeArrowheads="1"/>
          </p:cNvSpPr>
          <p:nvPr>
            <p:ph type="body" idx="1"/>
          </p:nvPr>
        </p:nvSpPr>
        <p:spPr>
          <a:xfrm>
            <a:off x="2693988" y="1676401"/>
            <a:ext cx="7772400" cy="4384675"/>
          </a:xfrm>
        </p:spPr>
        <p:txBody>
          <a:bodyPr/>
          <a:lstStyle/>
          <a:p>
            <a:pPr eaLnBrk="1" hangingPunct="1">
              <a:defRPr/>
            </a:pPr>
            <a:r>
              <a:rPr lang="en-US" smtClean="0"/>
              <a:t>More efficient because it uses the residual thermal energy wasted in standard electrical energy facilities</a:t>
            </a:r>
          </a:p>
          <a:p>
            <a:pPr eaLnBrk="1" hangingPunct="1">
              <a:defRPr/>
            </a:pPr>
            <a:r>
              <a:rPr lang="en-US" smtClean="0"/>
              <a:t>Uses less fuel than conventional facilities</a:t>
            </a:r>
          </a:p>
          <a:p>
            <a:pPr eaLnBrk="1" hangingPunct="1">
              <a:defRPr/>
            </a:pPr>
            <a:r>
              <a:rPr lang="en-US" smtClean="0"/>
              <a:t>Overall net efficiency of  65% to 90% (generally around 70%)</a:t>
            </a:r>
          </a:p>
          <a:p>
            <a:pPr eaLnBrk="1" hangingPunct="1">
              <a:defRPr/>
            </a:pPr>
            <a:r>
              <a:rPr lang="en-US" smtClean="0"/>
              <a:t>Typical power facility is 30% to 35% efficient</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667000" y="381000"/>
            <a:ext cx="7772400" cy="838200"/>
          </a:xfrm>
        </p:spPr>
        <p:txBody>
          <a:bodyPr/>
          <a:lstStyle/>
          <a:p>
            <a:pPr eaLnBrk="1" hangingPunct="1"/>
            <a:r>
              <a:rPr lang="en-US" smtClean="0"/>
              <a:t>Efficiency (cont.)</a:t>
            </a:r>
          </a:p>
        </p:txBody>
      </p:sp>
      <p:pic>
        <p:nvPicPr>
          <p:cNvPr id="20483" name="Picture 11" descr="C:\My Documents\Word Processing\Chemical Engineering\562\efficiency conventional.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05000" y="1524001"/>
            <a:ext cx="4419600" cy="256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4" name="Picture 12" descr="C:\My Documents\Word Processing\Chemical Engineering\562\efficiency cogen.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943600" y="3416300"/>
            <a:ext cx="4495800" cy="283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667000" y="228600"/>
            <a:ext cx="7772400" cy="914400"/>
          </a:xfrm>
        </p:spPr>
        <p:txBody>
          <a:bodyPr/>
          <a:lstStyle/>
          <a:p>
            <a:pPr eaLnBrk="1" hangingPunct="1"/>
            <a:r>
              <a:rPr lang="en-US" smtClean="0"/>
              <a:t>Efficiency (cont.)</a:t>
            </a:r>
          </a:p>
        </p:txBody>
      </p:sp>
      <p:pic>
        <p:nvPicPr>
          <p:cNvPr id="2150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l="3400" t="4823" r="1215" b="6667"/>
          <a:stretch>
            <a:fillRect/>
          </a:stretch>
        </p:blipFill>
        <p:spPr bwMode="auto">
          <a:xfrm>
            <a:off x="2133600" y="1371601"/>
            <a:ext cx="8153400" cy="504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609600"/>
            <a:ext cx="8458200" cy="1143000"/>
          </a:xfrm>
        </p:spPr>
        <p:txBody>
          <a:bodyPr/>
          <a:lstStyle/>
          <a:p>
            <a:pPr eaLnBrk="1" hangingPunct="1"/>
            <a:r>
              <a:rPr lang="en-US" smtClean="0"/>
              <a:t>West Campus Cogeneration Facility</a:t>
            </a:r>
          </a:p>
        </p:txBody>
      </p:sp>
      <p:sp>
        <p:nvSpPr>
          <p:cNvPr id="39939" name="Rectangle 3"/>
          <p:cNvSpPr>
            <a:spLocks noGrp="1" noChangeArrowheads="1"/>
          </p:cNvSpPr>
          <p:nvPr>
            <p:ph type="body" idx="1"/>
          </p:nvPr>
        </p:nvSpPr>
        <p:spPr>
          <a:xfrm>
            <a:off x="2693988" y="1946276"/>
            <a:ext cx="7772400" cy="720725"/>
          </a:xfrm>
        </p:spPr>
        <p:txBody>
          <a:bodyPr/>
          <a:lstStyle/>
          <a:p>
            <a:pPr eaLnBrk="1" hangingPunct="1">
              <a:defRPr/>
            </a:pPr>
            <a:r>
              <a:rPr lang="en-US" smtClean="0"/>
              <a:t>Where – On Walnut St. near the WARF</a:t>
            </a:r>
          </a:p>
          <a:p>
            <a:pPr eaLnBrk="1" hangingPunct="1">
              <a:defRPr/>
            </a:pPr>
            <a:endParaRPr lang="en-US" smtClean="0"/>
          </a:p>
        </p:txBody>
      </p:sp>
      <p:pic>
        <p:nvPicPr>
          <p:cNvPr id="22532" name="Picture 5" descr="C:\My Documents\Word Processing\Chemical Engineering\562\West Campus Cogen 2.jpg"/>
          <p:cNvPicPr>
            <a:picLocks noChangeAspect="1" noChangeArrowheads="1"/>
          </p:cNvPicPr>
          <p:nvPr/>
        </p:nvPicPr>
        <p:blipFill>
          <a:blip r:embed="rId2">
            <a:extLst>
              <a:ext uri="{28A0092B-C50C-407E-A947-70E740481C1C}">
                <a14:useLocalDpi xmlns="" xmlns:a14="http://schemas.microsoft.com/office/drawing/2010/main" val="0"/>
              </a:ext>
            </a:extLst>
          </a:blip>
          <a:srcRect b="17114"/>
          <a:stretch>
            <a:fillRect/>
          </a:stretch>
        </p:blipFill>
        <p:spPr bwMode="auto">
          <a:xfrm>
            <a:off x="4038600" y="2819401"/>
            <a:ext cx="4286250" cy="2690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3" name="Picture 6" descr="C:\My Documents\Word Processing\Chemical Engineering\562\mge.gif"/>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382000" y="5715001"/>
            <a:ext cx="1828800" cy="73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304800"/>
            <a:ext cx="8382000" cy="914400"/>
          </a:xfrm>
        </p:spPr>
        <p:txBody>
          <a:bodyPr/>
          <a:lstStyle/>
          <a:p>
            <a:pPr eaLnBrk="1" hangingPunct="1"/>
            <a:r>
              <a:rPr lang="en-US" smtClean="0"/>
              <a:t>West Campus Cogeneration Facility</a:t>
            </a:r>
          </a:p>
        </p:txBody>
      </p:sp>
      <p:sp>
        <p:nvSpPr>
          <p:cNvPr id="41987" name="Rectangle 3"/>
          <p:cNvSpPr>
            <a:spLocks noGrp="1" noChangeArrowheads="1"/>
          </p:cNvSpPr>
          <p:nvPr>
            <p:ph type="body" idx="1"/>
          </p:nvPr>
        </p:nvSpPr>
        <p:spPr>
          <a:xfrm>
            <a:off x="2693988" y="1295401"/>
            <a:ext cx="7772400" cy="4765675"/>
          </a:xfrm>
        </p:spPr>
        <p:txBody>
          <a:bodyPr/>
          <a:lstStyle/>
          <a:p>
            <a:pPr eaLnBrk="1" hangingPunct="1">
              <a:lnSpc>
                <a:spcPct val="90000"/>
              </a:lnSpc>
              <a:defRPr/>
            </a:pPr>
            <a:r>
              <a:rPr lang="en-US" smtClean="0"/>
              <a:t>Available for peak power needs of summer 2005</a:t>
            </a:r>
          </a:p>
          <a:p>
            <a:pPr eaLnBrk="1" hangingPunct="1">
              <a:lnSpc>
                <a:spcPct val="90000"/>
              </a:lnSpc>
              <a:defRPr/>
            </a:pPr>
            <a:r>
              <a:rPr lang="en-US" smtClean="0"/>
              <a:t>Cost about $180 million</a:t>
            </a:r>
          </a:p>
          <a:p>
            <a:pPr eaLnBrk="1" hangingPunct="1">
              <a:lnSpc>
                <a:spcPct val="90000"/>
              </a:lnSpc>
              <a:defRPr/>
            </a:pPr>
            <a:r>
              <a:rPr lang="en-US" smtClean="0"/>
              <a:t>One of the cleanest and most efficient energy facilities in the state</a:t>
            </a:r>
          </a:p>
          <a:p>
            <a:pPr eaLnBrk="1" hangingPunct="1">
              <a:lnSpc>
                <a:spcPct val="90000"/>
              </a:lnSpc>
              <a:defRPr/>
            </a:pPr>
            <a:r>
              <a:rPr lang="en-US" smtClean="0"/>
              <a:t>Services:</a:t>
            </a:r>
          </a:p>
          <a:p>
            <a:pPr lvl="1" eaLnBrk="1" hangingPunct="1">
              <a:lnSpc>
                <a:spcPct val="90000"/>
              </a:lnSpc>
              <a:defRPr/>
            </a:pPr>
            <a:r>
              <a:rPr lang="en-US" smtClean="0"/>
              <a:t>Electricity needs for MGE customers</a:t>
            </a:r>
          </a:p>
          <a:p>
            <a:pPr lvl="1" eaLnBrk="1" hangingPunct="1">
              <a:lnSpc>
                <a:spcPct val="90000"/>
              </a:lnSpc>
              <a:defRPr/>
            </a:pPr>
            <a:r>
              <a:rPr lang="en-US" smtClean="0"/>
              <a:t>Steam and chilled water demand of UW</a:t>
            </a:r>
          </a:p>
          <a:p>
            <a:pPr lvl="1" eaLnBrk="1" hangingPunct="1">
              <a:lnSpc>
                <a:spcPct val="90000"/>
              </a:lnSpc>
              <a:defRPr/>
            </a:pPr>
            <a:r>
              <a:rPr lang="en-US" smtClean="0"/>
              <a:t>Backup power for UW</a:t>
            </a:r>
          </a:p>
          <a:p>
            <a:pPr eaLnBrk="1" hangingPunct="1">
              <a:lnSpc>
                <a:spcPct val="90000"/>
              </a:lnSpc>
              <a:defRPr/>
            </a:pPr>
            <a:endParaRPr lang="en-US" smtClean="0"/>
          </a:p>
        </p:txBody>
      </p:sp>
      <p:pic>
        <p:nvPicPr>
          <p:cNvPr id="23556" name="Picture 4" descr="C:\My Documents\Word Processing\Chemical Engineering\562\UW shield.gif"/>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81200" y="4724401"/>
            <a:ext cx="1042988" cy="167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362200" y="228600"/>
            <a:ext cx="7772400" cy="914400"/>
          </a:xfrm>
        </p:spPr>
        <p:txBody>
          <a:bodyPr/>
          <a:lstStyle/>
          <a:p>
            <a:pPr algn="ctr" eaLnBrk="1" hangingPunct="1"/>
            <a:r>
              <a:rPr lang="en-US" smtClean="0"/>
              <a:t>Cogeneration Schematic</a:t>
            </a:r>
          </a:p>
        </p:txBody>
      </p:sp>
      <p:pic>
        <p:nvPicPr>
          <p:cNvPr id="24579" name="Picture 3" descr="C:\My Documents\Word Processing\Chemical Engineering\562\CogenDiagram700.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33600" y="1219200"/>
            <a:ext cx="7924800" cy="526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667000" y="304800"/>
            <a:ext cx="7772400" cy="1143000"/>
          </a:xfrm>
        </p:spPr>
        <p:txBody>
          <a:bodyPr/>
          <a:lstStyle/>
          <a:p>
            <a:pPr eaLnBrk="1" hangingPunct="1"/>
            <a:r>
              <a:rPr lang="en-US" smtClean="0"/>
              <a:t>Cogeneration Operation</a:t>
            </a:r>
          </a:p>
        </p:txBody>
      </p:sp>
      <p:sp>
        <p:nvSpPr>
          <p:cNvPr id="40963" name="Rectangle 3"/>
          <p:cNvSpPr>
            <a:spLocks noGrp="1" noChangeArrowheads="1"/>
          </p:cNvSpPr>
          <p:nvPr>
            <p:ph type="body" idx="1"/>
          </p:nvPr>
        </p:nvSpPr>
        <p:spPr>
          <a:xfrm>
            <a:off x="2693988" y="1406526"/>
            <a:ext cx="7772400" cy="4841875"/>
          </a:xfrm>
        </p:spPr>
        <p:txBody>
          <a:bodyPr/>
          <a:lstStyle/>
          <a:p>
            <a:pPr eaLnBrk="1" hangingPunct="1">
              <a:lnSpc>
                <a:spcPct val="90000"/>
              </a:lnSpc>
              <a:defRPr/>
            </a:pPr>
            <a:r>
              <a:rPr lang="en-US" smtClean="0"/>
              <a:t>Two natural gas fired combustion turbines drive generators to produce electricity</a:t>
            </a:r>
          </a:p>
          <a:p>
            <a:pPr eaLnBrk="1" hangingPunct="1">
              <a:lnSpc>
                <a:spcPct val="90000"/>
              </a:lnSpc>
              <a:defRPr/>
            </a:pPr>
            <a:r>
              <a:rPr lang="en-US" smtClean="0"/>
              <a:t>Hot combustion gases from the turbines pass through a heat-recovery steam generator (HRSG) to produce steam</a:t>
            </a:r>
          </a:p>
          <a:p>
            <a:pPr eaLnBrk="1" hangingPunct="1">
              <a:lnSpc>
                <a:spcPct val="90000"/>
              </a:lnSpc>
              <a:defRPr/>
            </a:pPr>
            <a:r>
              <a:rPr lang="en-US" smtClean="0"/>
              <a:t>High and low pressure steam from the HRSG then pass through an extracting/condensing steam turbine which sends heating steam to UW and produces electricity for MGE customers</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667000" y="304800"/>
            <a:ext cx="7772400" cy="1143000"/>
          </a:xfrm>
        </p:spPr>
        <p:txBody>
          <a:bodyPr/>
          <a:lstStyle/>
          <a:p>
            <a:pPr eaLnBrk="1" hangingPunct="1"/>
            <a:r>
              <a:rPr lang="en-US" smtClean="0"/>
              <a:t>Cogeneration Operation (cont.)</a:t>
            </a:r>
          </a:p>
        </p:txBody>
      </p:sp>
      <p:sp>
        <p:nvSpPr>
          <p:cNvPr id="43011" name="Rectangle 3"/>
          <p:cNvSpPr>
            <a:spLocks noGrp="1" noChangeArrowheads="1"/>
          </p:cNvSpPr>
          <p:nvPr>
            <p:ph type="body" idx="1"/>
          </p:nvPr>
        </p:nvSpPr>
        <p:spPr>
          <a:xfrm>
            <a:off x="2693988" y="1447800"/>
            <a:ext cx="7772400" cy="4800600"/>
          </a:xfrm>
        </p:spPr>
        <p:txBody>
          <a:bodyPr/>
          <a:lstStyle/>
          <a:p>
            <a:pPr eaLnBrk="1" hangingPunct="1">
              <a:defRPr/>
            </a:pPr>
            <a:r>
              <a:rPr lang="en-US" smtClean="0"/>
              <a:t>A condenser and cooling towers turn the exhaust steam into water which is reused</a:t>
            </a:r>
          </a:p>
          <a:p>
            <a:pPr eaLnBrk="1" hangingPunct="1">
              <a:defRPr/>
            </a:pPr>
            <a:r>
              <a:rPr lang="en-US" smtClean="0"/>
              <a:t>Electricity driven centrifugal chillers produce chilled water for UW, using cooling towers for heat removal</a:t>
            </a:r>
          </a:p>
          <a:p>
            <a:pPr eaLnBrk="1" hangingPunct="1">
              <a:defRPr/>
            </a:pPr>
            <a:r>
              <a:rPr lang="en-US" smtClean="0"/>
              <a:t>Steam heat and chilled water will be used by UW</a:t>
            </a:r>
          </a:p>
          <a:p>
            <a:pPr eaLnBrk="1" hangingPunct="1">
              <a:defRPr/>
            </a:pPr>
            <a:r>
              <a:rPr lang="en-US" smtClean="0"/>
              <a:t>Electricity sent to existing substation and used by Madison residents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743200" y="304800"/>
            <a:ext cx="7239000" cy="914400"/>
          </a:xfrm>
        </p:spPr>
        <p:txBody>
          <a:bodyPr/>
          <a:lstStyle/>
          <a:p>
            <a:pPr eaLnBrk="1" hangingPunct="1"/>
            <a:r>
              <a:rPr lang="en-US" smtClean="0"/>
              <a:t>Capacity</a:t>
            </a:r>
          </a:p>
        </p:txBody>
      </p:sp>
      <p:sp>
        <p:nvSpPr>
          <p:cNvPr id="36867" name="Rectangle 3"/>
          <p:cNvSpPr>
            <a:spLocks noGrp="1" noChangeArrowheads="1"/>
          </p:cNvSpPr>
          <p:nvPr>
            <p:ph type="body" idx="1"/>
          </p:nvPr>
        </p:nvSpPr>
        <p:spPr>
          <a:xfrm>
            <a:off x="2667000" y="1295400"/>
            <a:ext cx="7772400" cy="5029200"/>
          </a:xfrm>
        </p:spPr>
        <p:txBody>
          <a:bodyPr/>
          <a:lstStyle/>
          <a:p>
            <a:pPr eaLnBrk="1" hangingPunct="1">
              <a:defRPr/>
            </a:pPr>
            <a:r>
              <a:rPr lang="en-US" smtClean="0"/>
              <a:t>Total plant electrical – 150 MW net</a:t>
            </a:r>
          </a:p>
          <a:p>
            <a:pPr lvl="1" eaLnBrk="1" hangingPunct="1">
              <a:defRPr/>
            </a:pPr>
            <a:r>
              <a:rPr lang="en-US" smtClean="0"/>
              <a:t>Electricity for 75,000 homes</a:t>
            </a:r>
          </a:p>
          <a:p>
            <a:pPr eaLnBrk="1" hangingPunct="1">
              <a:defRPr/>
            </a:pPr>
            <a:r>
              <a:rPr lang="en-US" smtClean="0"/>
              <a:t>2 combustion turbines – 50 MW gross (each)</a:t>
            </a:r>
          </a:p>
          <a:p>
            <a:pPr eaLnBrk="1" hangingPunct="1">
              <a:defRPr/>
            </a:pPr>
            <a:r>
              <a:rPr lang="en-US" smtClean="0"/>
              <a:t>Steam turbine – 68 MW gross</a:t>
            </a:r>
          </a:p>
          <a:p>
            <a:pPr eaLnBrk="1" hangingPunct="1">
              <a:defRPr/>
            </a:pPr>
            <a:r>
              <a:rPr lang="en-US" smtClean="0"/>
              <a:t>Steam generation – 400,000 lb/hr firm, 500,000 lb/hr gross</a:t>
            </a:r>
          </a:p>
          <a:p>
            <a:pPr eaLnBrk="1" hangingPunct="1">
              <a:defRPr/>
            </a:pPr>
            <a:r>
              <a:rPr lang="en-US" smtClean="0"/>
              <a:t>Chilled water – 20,000 tons with provisions for added 30,000 tons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1999" cy="6858000"/>
          </a:xfrm>
          <a:prstGeom prst="rect">
            <a:avLst/>
          </a:prstGeom>
        </p:spPr>
      </p:pic>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12</a:t>
            </a:fld>
            <a:endParaRPr lang="en-US"/>
          </a:p>
        </p:txBody>
      </p:sp>
    </p:spTree>
    <p:extLst>
      <p:ext uri="{BB962C8B-B14F-4D97-AF65-F5344CB8AC3E}">
        <p14:creationId xmlns="" xmlns:p14="http://schemas.microsoft.com/office/powerpoint/2010/main" val="48266136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Environmental Aspects</a:t>
            </a:r>
          </a:p>
        </p:txBody>
      </p:sp>
      <p:sp>
        <p:nvSpPr>
          <p:cNvPr id="37891" name="Rectangle 3"/>
          <p:cNvSpPr>
            <a:spLocks noGrp="1" noChangeArrowheads="1"/>
          </p:cNvSpPr>
          <p:nvPr>
            <p:ph type="body" idx="1"/>
          </p:nvPr>
        </p:nvSpPr>
        <p:spPr/>
        <p:txBody>
          <a:bodyPr/>
          <a:lstStyle/>
          <a:p>
            <a:pPr eaLnBrk="1" hangingPunct="1">
              <a:lnSpc>
                <a:spcPct val="90000"/>
              </a:lnSpc>
              <a:defRPr/>
            </a:pPr>
            <a:r>
              <a:rPr lang="en-US" smtClean="0"/>
              <a:t>Efficiency – overall net 70%</a:t>
            </a:r>
          </a:p>
          <a:p>
            <a:pPr eaLnBrk="1" hangingPunct="1">
              <a:lnSpc>
                <a:spcPct val="90000"/>
              </a:lnSpc>
              <a:defRPr/>
            </a:pPr>
            <a:r>
              <a:rPr lang="en-US" smtClean="0"/>
              <a:t>Nitrogen oxide (NO</a:t>
            </a:r>
            <a:r>
              <a:rPr lang="en-US" baseline="-25000" smtClean="0"/>
              <a:t>x</a:t>
            </a:r>
            <a:r>
              <a:rPr lang="en-US" smtClean="0"/>
              <a:t>) – emissions reduced by up to 150 tons/yr or 80% compared to separate electric generation/cooling facilities  (catalytic reduction units result in NO</a:t>
            </a:r>
            <a:r>
              <a:rPr lang="en-US" baseline="-25000" smtClean="0"/>
              <a:t>x</a:t>
            </a:r>
            <a:r>
              <a:rPr lang="en-US" smtClean="0"/>
              <a:t> emissions of 2.5 ppm)</a:t>
            </a:r>
          </a:p>
          <a:p>
            <a:pPr eaLnBrk="1" hangingPunct="1">
              <a:lnSpc>
                <a:spcPct val="90000"/>
              </a:lnSpc>
              <a:defRPr/>
            </a:pPr>
            <a:r>
              <a:rPr lang="en-US" smtClean="0"/>
              <a:t>CO</a:t>
            </a:r>
            <a:r>
              <a:rPr lang="en-US" baseline="-25000" smtClean="0"/>
              <a:t>2</a:t>
            </a:r>
            <a:r>
              <a:rPr lang="en-US" smtClean="0"/>
              <a:t> – emissions reduced by 50,000 tons/yr or 15% compared to separate facilities</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Environmental Aspects (cont.)</a:t>
            </a:r>
          </a:p>
        </p:txBody>
      </p:sp>
      <p:sp>
        <p:nvSpPr>
          <p:cNvPr id="38915" name="Rectangle 3"/>
          <p:cNvSpPr>
            <a:spLocks noGrp="1" noChangeArrowheads="1"/>
          </p:cNvSpPr>
          <p:nvPr>
            <p:ph type="body" idx="1"/>
          </p:nvPr>
        </p:nvSpPr>
        <p:spPr/>
        <p:txBody>
          <a:bodyPr/>
          <a:lstStyle/>
          <a:p>
            <a:pPr eaLnBrk="1" hangingPunct="1">
              <a:defRPr/>
            </a:pPr>
            <a:r>
              <a:rPr lang="en-US" smtClean="0"/>
              <a:t>Noise level – 60dB at facility boundary</a:t>
            </a:r>
          </a:p>
          <a:p>
            <a:pPr lvl="1" eaLnBrk="1" hangingPunct="1">
              <a:defRPr/>
            </a:pPr>
            <a:r>
              <a:rPr lang="en-US" smtClean="0"/>
              <a:t>Normal conversation is 60-65dB</a:t>
            </a:r>
          </a:p>
          <a:p>
            <a:pPr eaLnBrk="1" hangingPunct="1">
              <a:defRPr/>
            </a:pPr>
            <a:r>
              <a:rPr lang="en-US" smtClean="0"/>
              <a:t>Natural gas usage – in cogeneration mode, 10-15% less gas than separate facilities</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References</a:t>
            </a:r>
          </a:p>
        </p:txBody>
      </p:sp>
      <p:sp>
        <p:nvSpPr>
          <p:cNvPr id="56323" name="Rectangle 3"/>
          <p:cNvSpPr>
            <a:spLocks noGrp="1" noChangeArrowheads="1"/>
          </p:cNvSpPr>
          <p:nvPr>
            <p:ph type="body" idx="1"/>
          </p:nvPr>
        </p:nvSpPr>
        <p:spPr/>
        <p:txBody>
          <a:bodyPr/>
          <a:lstStyle/>
          <a:p>
            <a:pPr eaLnBrk="1" hangingPunct="1">
              <a:defRPr/>
            </a:pPr>
            <a:r>
              <a:rPr lang="en-US" smtClean="0">
                <a:hlinkClick r:id="rId2"/>
              </a:rPr>
              <a:t>www.mge.com/about/electric/cogen/needs. htm</a:t>
            </a:r>
            <a:endParaRPr lang="en-US" smtClean="0"/>
          </a:p>
          <a:p>
            <a:pPr eaLnBrk="1" hangingPunct="1">
              <a:defRPr/>
            </a:pPr>
            <a:r>
              <a:rPr lang="en-US" smtClean="0">
                <a:hlinkClick r:id="rId3"/>
              </a:rPr>
              <a:t>www.aceee.org/chp</a:t>
            </a:r>
            <a:endParaRPr lang="en-US" smtClean="0"/>
          </a:p>
          <a:p>
            <a:pPr eaLnBrk="1" hangingPunct="1">
              <a:defRPr/>
            </a:pPr>
            <a:r>
              <a:rPr lang="en-US" smtClean="0">
                <a:hlinkClick r:id="rId4"/>
              </a:rPr>
              <a:t>www.aph.gov.au/library/pubs/rn/1998-99/99rn21.htm</a:t>
            </a:r>
            <a:endParaRPr lang="en-US" smtClean="0"/>
          </a:p>
          <a:p>
            <a:pPr eaLnBrk="1" hangingPunct="1">
              <a:defRPr/>
            </a:pPr>
            <a:r>
              <a:rPr lang="en-US" smtClean="0">
                <a:hlinkClick r:id="rId5"/>
              </a:rPr>
              <a:t>www.cogen.org/projects/future_cogen.htm</a:t>
            </a:r>
            <a:endParaRPr lang="en-US" smtClean="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2209800" y="5334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lstStyle>
            <a:lvl1pPr>
              <a:spcBef>
                <a:spcPct val="25000"/>
              </a:spcBef>
              <a:buClr>
                <a:srgbClr val="009900"/>
              </a:buClr>
              <a:buFont typeface="Wingdings" panose="05000000000000000000" pitchFamily="2" charset="2"/>
              <a:buChar char="l"/>
              <a:defRPr kumimoji="1" sz="2400">
                <a:solidFill>
                  <a:schemeClr val="tx1"/>
                </a:solidFill>
                <a:latin typeface="Tahoma" panose="020B0604030504040204" pitchFamily="34" charset="0"/>
              </a:defRPr>
            </a:lvl1pPr>
            <a:lvl2pPr marL="742950" indent="-285750">
              <a:spcBef>
                <a:spcPct val="20000"/>
              </a:spcBef>
              <a:buClr>
                <a:srgbClr val="009900"/>
              </a:buClr>
              <a:buFont typeface="Wingdings" panose="05000000000000000000" pitchFamily="2" charset="2"/>
              <a:buChar char="u"/>
              <a:defRPr kumimoji="1" sz="2400">
                <a:solidFill>
                  <a:schemeClr val="tx1"/>
                </a:solidFill>
                <a:latin typeface="Tahoma" panose="020B0604030504040204" pitchFamily="34" charset="0"/>
              </a:defRPr>
            </a:lvl2pPr>
            <a:lvl3pPr marL="1143000" indent="-228600">
              <a:spcBef>
                <a:spcPct val="20000"/>
              </a:spcBef>
              <a:buClr>
                <a:srgbClr val="009900"/>
              </a:buClr>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rgbClr val="009900"/>
              </a:buClr>
              <a:buFont typeface="Wingdings" panose="05000000000000000000" pitchFamily="2" charset="2"/>
              <a:buChar char="²"/>
              <a:defRPr kumimoji="1" sz="2000">
                <a:solidFill>
                  <a:schemeClr val="tx1"/>
                </a:solidFill>
                <a:latin typeface="Tahoma" panose="020B0604030504040204" pitchFamily="34" charset="0"/>
              </a:defRPr>
            </a:lvl4pPr>
            <a:lvl5pPr marL="2057400" indent="-228600">
              <a:spcBef>
                <a:spcPct val="20000"/>
              </a:spcBef>
              <a:buClr>
                <a:srgbClr val="009900"/>
              </a:buClr>
              <a:buFont typeface="Wingdings" panose="05000000000000000000" pitchFamily="2" charset="2"/>
              <a:buChar char=";"/>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9pPr>
          </a:lstStyle>
          <a:p>
            <a:pPr eaLnBrk="0" fontAlgn="base" hangingPunct="0">
              <a:spcBef>
                <a:spcPct val="0"/>
              </a:spcBef>
              <a:spcAft>
                <a:spcPct val="0"/>
              </a:spcAft>
              <a:buClrTx/>
              <a:buFontTx/>
              <a:buNone/>
            </a:pPr>
            <a:r>
              <a:rPr lang="en-US" sz="3200" dirty="0" smtClean="0">
                <a:solidFill>
                  <a:srgbClr val="000000"/>
                </a:solidFill>
                <a:latin typeface="Arial Black" panose="020B0A04020102020204" pitchFamily="34" charset="0"/>
              </a:rPr>
              <a:t> </a:t>
            </a:r>
            <a:r>
              <a:rPr lang="en-US" sz="3200" dirty="0">
                <a:solidFill>
                  <a:srgbClr val="000000"/>
                </a:solidFill>
                <a:latin typeface="Arial Black" panose="020B0A04020102020204" pitchFamily="34" charset="0"/>
              </a:rPr>
              <a:t>Distributed Generation</a:t>
            </a:r>
          </a:p>
        </p:txBody>
      </p:sp>
      <p:pic>
        <p:nvPicPr>
          <p:cNvPr id="5123" name="Picture 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828800" y="5181600"/>
            <a:ext cx="1447800"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4" name="Picture 7"/>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220200" y="304800"/>
            <a:ext cx="1143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5" name="Picture 8"/>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9525000" y="5715000"/>
            <a:ext cx="914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126" name="Text Box 9"/>
          <p:cNvSpPr txBox="1">
            <a:spLocks noChangeArrowheads="1"/>
          </p:cNvSpPr>
          <p:nvPr/>
        </p:nvSpPr>
        <p:spPr bwMode="auto">
          <a:xfrm>
            <a:off x="3041650" y="2717800"/>
            <a:ext cx="6019800" cy="1092200"/>
          </a:xfrm>
          <a:prstGeom prst="rect">
            <a:avLst/>
          </a:prstGeom>
          <a:solidFill>
            <a:srgbClr val="99CCFF"/>
          </a:solidFill>
          <a:ln w="2540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50000"/>
              </a:spcBef>
              <a:spcAft>
                <a:spcPct val="0"/>
              </a:spcAft>
            </a:pPr>
            <a:r>
              <a:rPr lang="en-US" sz="3200" b="1">
                <a:solidFill>
                  <a:srgbClr val="000000"/>
                </a:solidFill>
              </a:rPr>
              <a:t>Also known as</a:t>
            </a:r>
            <a:br>
              <a:rPr lang="en-US" sz="3200" b="1">
                <a:solidFill>
                  <a:srgbClr val="000000"/>
                </a:solidFill>
              </a:rPr>
            </a:br>
            <a:r>
              <a:rPr lang="en-US" sz="3200" b="1">
                <a:solidFill>
                  <a:srgbClr val="000000"/>
                </a:solidFill>
              </a:rPr>
              <a:t>“Distributed Resources”</a:t>
            </a:r>
          </a:p>
        </p:txBody>
      </p:sp>
      <p:pic>
        <p:nvPicPr>
          <p:cNvPr id="5127" name="Picture 10"/>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8763000" y="3733800"/>
            <a:ext cx="1697038" cy="190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smtClean="0"/>
              <a:t>  Success of a System?</a:t>
            </a:r>
          </a:p>
        </p:txBody>
      </p:sp>
      <p:sp>
        <p:nvSpPr>
          <p:cNvPr id="7171" name="Text Box 3"/>
          <p:cNvSpPr txBox="1">
            <a:spLocks noChangeArrowheads="1"/>
          </p:cNvSpPr>
          <p:nvPr/>
        </p:nvSpPr>
        <p:spPr bwMode="auto">
          <a:xfrm>
            <a:off x="2308226" y="1219201"/>
            <a:ext cx="7597775" cy="4486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0" fontAlgn="base" hangingPunct="0">
              <a:spcBef>
                <a:spcPct val="50000"/>
              </a:spcBef>
              <a:spcAft>
                <a:spcPct val="0"/>
              </a:spcAft>
            </a:pPr>
            <a:r>
              <a:rPr lang="en-US" sz="3600">
                <a:solidFill>
                  <a:srgbClr val="000000"/>
                </a:solidFill>
                <a:latin typeface="Arial Black" panose="020B0A04020102020204" pitchFamily="34" charset="0"/>
              </a:rPr>
              <a:t>"Perfection is achieved not when there is nothing more to add, but rather, when there is nothing left to take away“</a:t>
            </a:r>
            <a:br>
              <a:rPr lang="en-US" sz="3600">
                <a:solidFill>
                  <a:srgbClr val="000000"/>
                </a:solidFill>
                <a:latin typeface="Arial Black" panose="020B0A04020102020204" pitchFamily="34" charset="0"/>
              </a:rPr>
            </a:br>
            <a:r>
              <a:rPr lang="en-US" sz="3600">
                <a:solidFill>
                  <a:srgbClr val="000000"/>
                </a:solidFill>
                <a:latin typeface="Arial Black" panose="020B0A04020102020204" pitchFamily="34" charset="0"/>
              </a:rPr>
              <a:t/>
            </a:r>
            <a:br>
              <a:rPr lang="en-US" sz="3600">
                <a:solidFill>
                  <a:srgbClr val="000000"/>
                </a:solidFill>
                <a:latin typeface="Arial Black" panose="020B0A04020102020204" pitchFamily="34" charset="0"/>
              </a:rPr>
            </a:br>
            <a:r>
              <a:rPr lang="en-US" sz="3600">
                <a:solidFill>
                  <a:srgbClr val="000000"/>
                </a:solidFill>
                <a:latin typeface="Verdana" panose="020B0604030504040204" pitchFamily="34" charset="0"/>
              </a:rPr>
              <a:t>French writer Antoine de Saint-Exupéry (1900-1944)</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2800" dirty="0" smtClean="0"/>
              <a:t> </a:t>
            </a:r>
            <a:r>
              <a:rPr lang="en-US" sz="2800" dirty="0"/>
              <a:t>Overview: Distributed Generation</a:t>
            </a:r>
          </a:p>
        </p:txBody>
      </p:sp>
      <p:sp>
        <p:nvSpPr>
          <p:cNvPr id="9219" name="Rectangle 3"/>
          <p:cNvSpPr>
            <a:spLocks noGrp="1" noChangeArrowheads="1"/>
          </p:cNvSpPr>
          <p:nvPr>
            <p:ph type="body" idx="1"/>
          </p:nvPr>
        </p:nvSpPr>
        <p:spPr/>
        <p:txBody>
          <a:bodyPr/>
          <a:lstStyle/>
          <a:p>
            <a:r>
              <a:rPr lang="en-US" smtClean="0"/>
              <a:t>Concept of Central Distribution</a:t>
            </a:r>
          </a:p>
          <a:p>
            <a:r>
              <a:rPr lang="en-US" smtClean="0"/>
              <a:t>Vulnerabilities of conventional electric power</a:t>
            </a:r>
          </a:p>
          <a:p>
            <a:pPr lvl="1"/>
            <a:r>
              <a:rPr lang="en-US" smtClean="0"/>
              <a:t>Overloaded lines and disconnects</a:t>
            </a:r>
          </a:p>
          <a:p>
            <a:pPr lvl="1"/>
            <a:r>
              <a:rPr lang="en-US" smtClean="0"/>
              <a:t>Weak Grid system may fail</a:t>
            </a:r>
          </a:p>
          <a:p>
            <a:pPr lvl="1"/>
            <a:r>
              <a:rPr lang="en-US" smtClean="0"/>
              <a:t>Ice storms that collapse lines and cause shorts</a:t>
            </a:r>
          </a:p>
          <a:p>
            <a:pPr lvl="1"/>
            <a:r>
              <a:rPr lang="en-US" smtClean="0"/>
              <a:t>Terrorist attack, or just falling trees?</a:t>
            </a:r>
          </a:p>
          <a:p>
            <a:pPr lvl="1"/>
            <a:r>
              <a:rPr lang="en-US" smtClean="0"/>
              <a:t>Bury lines at high cost? (~three to five times more)</a:t>
            </a:r>
          </a:p>
          <a:p>
            <a:r>
              <a:rPr lang="en-US" smtClean="0"/>
              <a:t>Distant locations and away from the grid --- use independent power</a:t>
            </a:r>
          </a:p>
          <a:p>
            <a:r>
              <a:rPr lang="en-US" smtClean="0"/>
              <a:t>Multiple sources of diverse types are less likely to fail at the same time --- hybrid systems have redundancy and higher reliability</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09800" y="228600"/>
            <a:ext cx="5334000" cy="914400"/>
          </a:xfrm>
        </p:spPr>
        <p:txBody>
          <a:bodyPr/>
          <a:lstStyle/>
          <a:p>
            <a:r>
              <a:rPr lang="en-US" sz="2800" dirty="0" smtClean="0"/>
              <a:t>Concept </a:t>
            </a:r>
            <a:r>
              <a:rPr lang="en-US" sz="2800" dirty="0"/>
              <a:t>of Central Distribution</a:t>
            </a:r>
          </a:p>
        </p:txBody>
      </p:sp>
      <p:sp>
        <p:nvSpPr>
          <p:cNvPr id="11267" name="Rectangle 11"/>
          <p:cNvSpPr>
            <a:spLocks noChangeArrowheads="1"/>
          </p:cNvSpPr>
          <p:nvPr/>
        </p:nvSpPr>
        <p:spPr bwMode="auto">
          <a:xfrm>
            <a:off x="2133600" y="1219200"/>
            <a:ext cx="8178800"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marL="342900" indent="-342900">
              <a:spcBef>
                <a:spcPct val="25000"/>
              </a:spcBef>
              <a:buClr>
                <a:srgbClr val="009900"/>
              </a:buClr>
              <a:buFont typeface="Wingdings" panose="05000000000000000000" pitchFamily="2" charset="2"/>
              <a:buChar char="l"/>
              <a:defRPr kumimoji="1" sz="2400">
                <a:solidFill>
                  <a:schemeClr val="tx1"/>
                </a:solidFill>
                <a:latin typeface="Tahoma" panose="020B0604030504040204" pitchFamily="34" charset="0"/>
              </a:defRPr>
            </a:lvl1pPr>
            <a:lvl2pPr marL="742950" indent="-285750">
              <a:spcBef>
                <a:spcPct val="20000"/>
              </a:spcBef>
              <a:buClr>
                <a:srgbClr val="009900"/>
              </a:buClr>
              <a:buFont typeface="Wingdings" panose="05000000000000000000" pitchFamily="2" charset="2"/>
              <a:buChar char="u"/>
              <a:defRPr kumimoji="1" sz="2400">
                <a:solidFill>
                  <a:schemeClr val="tx1"/>
                </a:solidFill>
                <a:latin typeface="Tahoma" panose="020B0604030504040204" pitchFamily="34" charset="0"/>
              </a:defRPr>
            </a:lvl2pPr>
            <a:lvl3pPr marL="1143000" indent="-228600">
              <a:spcBef>
                <a:spcPct val="20000"/>
              </a:spcBef>
              <a:buClr>
                <a:srgbClr val="009900"/>
              </a:buClr>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rgbClr val="009900"/>
              </a:buClr>
              <a:buFont typeface="Wingdings" panose="05000000000000000000" pitchFamily="2" charset="2"/>
              <a:buChar char="²"/>
              <a:defRPr kumimoji="1" sz="2000">
                <a:solidFill>
                  <a:schemeClr val="tx1"/>
                </a:solidFill>
                <a:latin typeface="Tahoma" panose="020B0604030504040204" pitchFamily="34" charset="0"/>
              </a:defRPr>
            </a:lvl4pPr>
            <a:lvl5pPr marL="2057400" indent="-228600">
              <a:spcBef>
                <a:spcPct val="20000"/>
              </a:spcBef>
              <a:buClr>
                <a:srgbClr val="009900"/>
              </a:buClr>
              <a:buFont typeface="Wingdings" panose="05000000000000000000" pitchFamily="2" charset="2"/>
              <a:buChar char=";"/>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9pPr>
          </a:lstStyle>
          <a:p>
            <a:pPr eaLnBrk="0" fontAlgn="base" hangingPunct="0">
              <a:spcAft>
                <a:spcPct val="0"/>
              </a:spcAft>
            </a:pPr>
            <a:r>
              <a:rPr lang="en-US" sz="2600">
                <a:solidFill>
                  <a:srgbClr val="000000"/>
                </a:solidFill>
              </a:rPr>
              <a:t>Concept of Central Distribution</a:t>
            </a:r>
          </a:p>
          <a:p>
            <a:pPr lvl="1" eaLnBrk="0" fontAlgn="base" hangingPunct="0">
              <a:spcBef>
                <a:spcPct val="25000"/>
              </a:spcBef>
              <a:spcAft>
                <a:spcPct val="0"/>
              </a:spcAft>
              <a:buFont typeface="Wingdings" panose="05000000000000000000" pitchFamily="2" charset="2"/>
              <a:buChar char="l"/>
            </a:pPr>
            <a:r>
              <a:rPr lang="en-US" sz="2600">
                <a:solidFill>
                  <a:srgbClr val="000000"/>
                </a:solidFill>
              </a:rPr>
              <a:t>Early towns and cities had central power plants, usually steam, but sometimes hydro plants like the 1882 first commercial plant at Appleton, Wisconsin; waterwheel &amp; dc generators</a:t>
            </a:r>
          </a:p>
          <a:p>
            <a:pPr lvl="1" eaLnBrk="0" fontAlgn="base" hangingPunct="0">
              <a:spcBef>
                <a:spcPct val="25000"/>
              </a:spcBef>
              <a:spcAft>
                <a:spcPct val="0"/>
              </a:spcAft>
              <a:buFont typeface="Wingdings" panose="05000000000000000000" pitchFamily="2" charset="2"/>
              <a:buChar char="l"/>
            </a:pPr>
            <a:r>
              <a:rPr lang="en-US" sz="2600">
                <a:solidFill>
                  <a:srgbClr val="000000"/>
                </a:solidFill>
              </a:rPr>
              <a:t>Thomas Edison’s Pearl Street Station could have been called centralized generation (for six blocks)</a:t>
            </a:r>
          </a:p>
          <a:p>
            <a:pPr eaLnBrk="0" fontAlgn="base" hangingPunct="0">
              <a:spcAft>
                <a:spcPct val="0"/>
              </a:spcAft>
            </a:pPr>
            <a:r>
              <a:rPr lang="en-US" sz="2600">
                <a:solidFill>
                  <a:srgbClr val="000000"/>
                </a:solidFill>
              </a:rPr>
              <a:t>Decentralized power is independent power that is not connected off the premises to a centralized power plant, and lately, may be grid-connected to “store” power without batteries</a:t>
            </a:r>
          </a:p>
        </p:txBody>
      </p:sp>
      <p:pic>
        <p:nvPicPr>
          <p:cNvPr id="11268" name="Picture 13" descr="appleda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58226" y="0"/>
            <a:ext cx="2009775"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050"/>
          <p:cNvSpPr>
            <a:spLocks noGrp="1" noChangeArrowheads="1"/>
          </p:cNvSpPr>
          <p:nvPr>
            <p:ph type="title"/>
          </p:nvPr>
        </p:nvSpPr>
        <p:spPr/>
        <p:txBody>
          <a:bodyPr/>
          <a:lstStyle/>
          <a:p>
            <a:r>
              <a:rPr lang="en-US" sz="2200" dirty="0" smtClean="0"/>
              <a:t>Central </a:t>
            </a:r>
            <a:r>
              <a:rPr lang="en-US" sz="2200" dirty="0"/>
              <a:t>Distribution System Vulnerabilities</a:t>
            </a:r>
            <a:endParaRPr kumimoji="0" lang="en-US" sz="4000" dirty="0">
              <a:latin typeface="Arial" panose="020B0604020202020204" pitchFamily="34" charset="0"/>
            </a:endParaRPr>
          </a:p>
        </p:txBody>
      </p:sp>
      <p:sp>
        <p:nvSpPr>
          <p:cNvPr id="13315" name="Rectangle 2054"/>
          <p:cNvSpPr>
            <a:spLocks noGrp="1" noChangeArrowheads="1"/>
          </p:cNvSpPr>
          <p:nvPr>
            <p:ph type="body" idx="1"/>
          </p:nvPr>
        </p:nvSpPr>
        <p:spPr>
          <a:xfrm>
            <a:off x="1981200" y="1066800"/>
            <a:ext cx="8305800" cy="5334000"/>
          </a:xfrm>
        </p:spPr>
        <p:txBody>
          <a:bodyPr/>
          <a:lstStyle/>
          <a:p>
            <a:pPr>
              <a:lnSpc>
                <a:spcPct val="90000"/>
              </a:lnSpc>
            </a:pPr>
            <a:r>
              <a:rPr kumimoji="0" lang="en-US" sz="3000">
                <a:latin typeface="Arial" panose="020B0604020202020204" pitchFamily="34" charset="0"/>
              </a:rPr>
              <a:t>The </a:t>
            </a:r>
            <a:r>
              <a:rPr kumimoji="0" lang="en-US" sz="3000" i="1">
                <a:latin typeface="Arial" panose="020B0604020202020204" pitchFamily="34" charset="0"/>
              </a:rPr>
              <a:t>Sendero Luminoso</a:t>
            </a:r>
            <a:r>
              <a:rPr kumimoji="0" lang="en-US" sz="3000">
                <a:latin typeface="Arial" panose="020B0604020202020204" pitchFamily="34" charset="0"/>
              </a:rPr>
              <a:t>  or “Shining Path” guerrillas of Peru attacked six remote electrical transmission towers with explosives in 1993, felling towers with the associated long wires and stopping the power flow</a:t>
            </a:r>
          </a:p>
          <a:p>
            <a:pPr>
              <a:lnSpc>
                <a:spcPct val="90000"/>
              </a:lnSpc>
            </a:pPr>
            <a:r>
              <a:rPr kumimoji="0" lang="en-US" sz="3000">
                <a:latin typeface="Arial" panose="020B0604020202020204" pitchFamily="34" charset="0"/>
              </a:rPr>
              <a:t>A hacksaw (Arizona case) can be used instead of explosives; hard to defeat a low tech approach</a:t>
            </a:r>
          </a:p>
          <a:p>
            <a:pPr>
              <a:lnSpc>
                <a:spcPct val="90000"/>
              </a:lnSpc>
            </a:pPr>
            <a:r>
              <a:rPr kumimoji="0" lang="en-US" sz="3000">
                <a:latin typeface="Arial" panose="020B0604020202020204" pitchFamily="34" charset="0"/>
              </a:rPr>
              <a:t>In California, Path 15 is the overloaded high line connecting North and South California that might fail if further overload occurs</a:t>
            </a:r>
            <a:endParaRPr lang="en-US" sz="3000"/>
          </a:p>
        </p:txBody>
      </p:sp>
      <p:sp>
        <p:nvSpPr>
          <p:cNvPr id="13316" name="Rectangle 1028"/>
          <p:cNvSpPr>
            <a:spLocks noChangeArrowheads="1"/>
          </p:cNvSpPr>
          <p:nvPr/>
        </p:nvSpPr>
        <p:spPr bwMode="auto">
          <a:xfrm>
            <a:off x="5334000" y="6583364"/>
            <a:ext cx="25654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5000"/>
              </a:spcBef>
              <a:buClr>
                <a:srgbClr val="009900"/>
              </a:buClr>
              <a:buFont typeface="Wingdings" panose="05000000000000000000" pitchFamily="2" charset="2"/>
              <a:buChar char="l"/>
              <a:defRPr kumimoji="1" sz="2400">
                <a:solidFill>
                  <a:schemeClr val="tx1"/>
                </a:solidFill>
                <a:latin typeface="Tahoma" panose="020B0604030504040204" pitchFamily="34" charset="0"/>
              </a:defRPr>
            </a:lvl1pPr>
            <a:lvl2pPr marL="742950" indent="-285750">
              <a:spcBef>
                <a:spcPct val="20000"/>
              </a:spcBef>
              <a:buClr>
                <a:srgbClr val="009900"/>
              </a:buClr>
              <a:buFont typeface="Wingdings" panose="05000000000000000000" pitchFamily="2" charset="2"/>
              <a:buChar char="u"/>
              <a:defRPr kumimoji="1" sz="2400">
                <a:solidFill>
                  <a:schemeClr val="tx1"/>
                </a:solidFill>
                <a:latin typeface="Tahoma" panose="020B0604030504040204" pitchFamily="34" charset="0"/>
              </a:defRPr>
            </a:lvl2pPr>
            <a:lvl3pPr marL="1143000" indent="-228600">
              <a:spcBef>
                <a:spcPct val="20000"/>
              </a:spcBef>
              <a:buClr>
                <a:srgbClr val="009900"/>
              </a:buClr>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rgbClr val="009900"/>
              </a:buClr>
              <a:buFont typeface="Wingdings" panose="05000000000000000000" pitchFamily="2" charset="2"/>
              <a:buChar char="²"/>
              <a:defRPr kumimoji="1" sz="2000">
                <a:solidFill>
                  <a:schemeClr val="tx1"/>
                </a:solidFill>
                <a:latin typeface="Tahoma" panose="020B0604030504040204" pitchFamily="34" charset="0"/>
              </a:defRPr>
            </a:lvl4pPr>
            <a:lvl5pPr marL="2057400" indent="-228600">
              <a:spcBef>
                <a:spcPct val="20000"/>
              </a:spcBef>
              <a:buClr>
                <a:srgbClr val="009900"/>
              </a:buClr>
              <a:buFont typeface="Wingdings" panose="05000000000000000000" pitchFamily="2" charset="2"/>
              <a:buChar char=";"/>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9pPr>
          </a:lstStyle>
          <a:p>
            <a:pPr algn="ctr" eaLnBrk="0" fontAlgn="base" hangingPunct="0">
              <a:spcBef>
                <a:spcPct val="0"/>
              </a:spcBef>
              <a:spcAft>
                <a:spcPct val="0"/>
              </a:spcAft>
              <a:buClrTx/>
              <a:buFontTx/>
              <a:buNone/>
            </a:pPr>
            <a:r>
              <a:rPr kumimoji="0" lang="en-US" sz="1200">
                <a:solidFill>
                  <a:srgbClr val="000000"/>
                </a:solidFill>
                <a:latin typeface="Arial" panose="020B0604020202020204" pitchFamily="34" charset="0"/>
              </a:rPr>
              <a:t>http://en.wikipedia.org/wiki/Path_15</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2133600" y="414338"/>
            <a:ext cx="7772400" cy="5859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0" fontAlgn="base" hangingPunct="0">
              <a:spcBef>
                <a:spcPct val="0"/>
              </a:spcBef>
              <a:spcAft>
                <a:spcPct val="0"/>
              </a:spcAft>
            </a:pPr>
            <a:r>
              <a:rPr lang="en-US" sz="1800" b="1">
                <a:solidFill>
                  <a:srgbClr val="000000"/>
                </a:solidFill>
              </a:rPr>
              <a:t>BPA Offering $25,000 Reward for Information on Transmission Tower Saboteur</a:t>
            </a:r>
            <a:r>
              <a:rPr lang="en-US" sz="1800">
                <a:solidFill>
                  <a:srgbClr val="000000"/>
                </a:solidFill>
              </a:rPr>
              <a:t/>
            </a:r>
            <a:br>
              <a:rPr lang="en-US" sz="1800">
                <a:solidFill>
                  <a:srgbClr val="000000"/>
                </a:solidFill>
              </a:rPr>
            </a:br>
            <a:r>
              <a:rPr lang="en-US" sz="1800">
                <a:solidFill>
                  <a:srgbClr val="000000"/>
                </a:solidFill>
              </a:rPr>
              <a:t/>
            </a:r>
            <a:br>
              <a:rPr lang="en-US" sz="1800">
                <a:solidFill>
                  <a:srgbClr val="000000"/>
                </a:solidFill>
              </a:rPr>
            </a:br>
            <a:r>
              <a:rPr lang="en-US" sz="1800" b="1" i="1">
                <a:solidFill>
                  <a:srgbClr val="000000"/>
                </a:solidFill>
              </a:rPr>
              <a:t>Oct 31, </a:t>
            </a:r>
            <a:r>
              <a:rPr lang="en-US" sz="1800" b="1" i="1">
                <a:solidFill>
                  <a:srgbClr val="000000"/>
                </a:solidFill>
                <a:latin typeface="Arial Black" panose="020B0A04020102020204" pitchFamily="34" charset="0"/>
              </a:rPr>
              <a:t>2003</a:t>
            </a:r>
            <a:r>
              <a:rPr lang="en-US" sz="1800" b="1" i="1">
                <a:solidFill>
                  <a:srgbClr val="000000"/>
                </a:solidFill>
              </a:rPr>
              <a:t> 12:00 PM, Bonneville Power Administration </a:t>
            </a:r>
            <a:r>
              <a:rPr lang="en-US" sz="1800" b="1">
                <a:solidFill>
                  <a:srgbClr val="000000"/>
                </a:solidFill>
              </a:rPr>
              <a:t/>
            </a:r>
            <a:br>
              <a:rPr lang="en-US" sz="1800" b="1">
                <a:solidFill>
                  <a:srgbClr val="000000"/>
                </a:solidFill>
              </a:rPr>
            </a:br>
            <a:r>
              <a:rPr lang="en-US" sz="1800" b="1">
                <a:solidFill>
                  <a:srgbClr val="000000"/>
                </a:solidFill>
              </a:rPr>
              <a:t/>
            </a:r>
            <a:br>
              <a:rPr lang="en-US" sz="1800" b="1">
                <a:solidFill>
                  <a:srgbClr val="000000"/>
                </a:solidFill>
              </a:rPr>
            </a:br>
            <a:r>
              <a:rPr lang="en-US" sz="1800" b="1">
                <a:solidFill>
                  <a:srgbClr val="000000"/>
                </a:solidFill>
              </a:rPr>
              <a:t>The Bonneville Power Administration, Portland, Oregon, U.S., is offering a reward of up to US$25,000 for information leading to the arrest and conviction of the person or persons who recently attempted to sabotage BPA’s regional high voltage transmission lines in both Washington and Oregon. </a:t>
            </a:r>
          </a:p>
          <a:p>
            <a:pPr algn="l" eaLnBrk="0" fontAlgn="base" hangingPunct="0">
              <a:spcBef>
                <a:spcPct val="0"/>
              </a:spcBef>
              <a:spcAft>
                <a:spcPct val="0"/>
              </a:spcAft>
            </a:pPr>
            <a:r>
              <a:rPr lang="en-US" sz="1800" b="1">
                <a:solidFill>
                  <a:srgbClr val="000000"/>
                </a:solidFill>
              </a:rPr>
              <a:t>Attempted sabotage was found at BPA transmission towers located near The Dalles, Maupin, Boardman and Umatilla, Oregon and Benton City, Washington. In addition to these BPA transmission lines, towers on major transmission lines owned and operated by other utilities were similarly sabotaged. These include PacifiCorp's transmission line near Klamath Falls, Oregon; Western Area Power Administration's transmission line near Anderson, California, and a Pacific Gas and Electric transmission line just outside of Sacramento, California. Because all the sabotage attempts were similar, there is strong reason to believe that they may all be the work of the same perpetrator(s). </a:t>
            </a:r>
            <a:endParaRPr lang="en-US" sz="1800">
              <a:solidFill>
                <a:srgbClr val="000000"/>
              </a:solidFill>
              <a:latin typeface="Times New Roman" panose="02020603050405020304" pitchFamily="18" charset="0"/>
            </a:endParaRPr>
          </a:p>
        </p:txBody>
      </p:sp>
      <p:sp>
        <p:nvSpPr>
          <p:cNvPr id="15363" name="Rectangle 5"/>
          <p:cNvSpPr>
            <a:spLocks noChangeArrowheads="1"/>
          </p:cNvSpPr>
          <p:nvPr/>
        </p:nvSpPr>
        <p:spPr bwMode="auto">
          <a:xfrm>
            <a:off x="4217989" y="6583364"/>
            <a:ext cx="375602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5000"/>
              </a:spcBef>
              <a:buClr>
                <a:srgbClr val="009900"/>
              </a:buClr>
              <a:buFont typeface="Wingdings" panose="05000000000000000000" pitchFamily="2" charset="2"/>
              <a:buChar char="l"/>
              <a:defRPr kumimoji="1" sz="2400">
                <a:solidFill>
                  <a:schemeClr val="tx1"/>
                </a:solidFill>
                <a:latin typeface="Tahoma" panose="020B0604030504040204" pitchFamily="34" charset="0"/>
              </a:defRPr>
            </a:lvl1pPr>
            <a:lvl2pPr marL="742950" indent="-285750">
              <a:spcBef>
                <a:spcPct val="20000"/>
              </a:spcBef>
              <a:buClr>
                <a:srgbClr val="009900"/>
              </a:buClr>
              <a:buFont typeface="Wingdings" panose="05000000000000000000" pitchFamily="2" charset="2"/>
              <a:buChar char="u"/>
              <a:defRPr kumimoji="1" sz="2400">
                <a:solidFill>
                  <a:schemeClr val="tx1"/>
                </a:solidFill>
                <a:latin typeface="Tahoma" panose="020B0604030504040204" pitchFamily="34" charset="0"/>
              </a:defRPr>
            </a:lvl2pPr>
            <a:lvl3pPr marL="1143000" indent="-228600">
              <a:spcBef>
                <a:spcPct val="20000"/>
              </a:spcBef>
              <a:buClr>
                <a:srgbClr val="009900"/>
              </a:buClr>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rgbClr val="009900"/>
              </a:buClr>
              <a:buFont typeface="Wingdings" panose="05000000000000000000" pitchFamily="2" charset="2"/>
              <a:buChar char="²"/>
              <a:defRPr kumimoji="1" sz="2000">
                <a:solidFill>
                  <a:schemeClr val="tx1"/>
                </a:solidFill>
                <a:latin typeface="Tahoma" panose="020B0604030504040204" pitchFamily="34" charset="0"/>
              </a:defRPr>
            </a:lvl4pPr>
            <a:lvl5pPr marL="2057400" indent="-228600">
              <a:spcBef>
                <a:spcPct val="20000"/>
              </a:spcBef>
              <a:buClr>
                <a:srgbClr val="009900"/>
              </a:buClr>
              <a:buFont typeface="Wingdings" panose="05000000000000000000" pitchFamily="2" charset="2"/>
              <a:buChar char=";"/>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9pPr>
          </a:lstStyle>
          <a:p>
            <a:pPr algn="ctr" eaLnBrk="0" fontAlgn="base" hangingPunct="0">
              <a:spcBef>
                <a:spcPct val="0"/>
              </a:spcBef>
              <a:spcAft>
                <a:spcPct val="0"/>
              </a:spcAft>
              <a:buClrTx/>
              <a:buFontTx/>
              <a:buNone/>
            </a:pPr>
            <a:r>
              <a:rPr kumimoji="0" lang="en-US" sz="1200">
                <a:solidFill>
                  <a:srgbClr val="000000"/>
                </a:solidFill>
                <a:latin typeface="Arial" panose="020B0604020202020204" pitchFamily="34" charset="0"/>
              </a:rPr>
              <a:t>http://tdworld.com/news/power_bpa_offering_reward/</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p:txBody>
          <a:bodyPr/>
          <a:lstStyle/>
          <a:p>
            <a:pPr>
              <a:lnSpc>
                <a:spcPct val="90000"/>
              </a:lnSpc>
            </a:pPr>
            <a:r>
              <a:rPr lang="en-US" sz="2000">
                <a:latin typeface="Arial" panose="020B0604020202020204" pitchFamily="34" charset="0"/>
              </a:rPr>
              <a:t>Vandals or terrorists cut the 1,800-MW, 1,000-kV DC intertie line in California in 1987 </a:t>
            </a:r>
            <a:r>
              <a:rPr lang="en-US" sz="1200"/>
              <a:t>http://www.wws.princeton.edu/ota/disk2/1990/9034/9034.PDF</a:t>
            </a:r>
            <a:endParaRPr lang="en-US" sz="1200">
              <a:latin typeface="Arial" panose="020B0604020202020204" pitchFamily="34" charset="0"/>
            </a:endParaRPr>
          </a:p>
          <a:p>
            <a:pPr>
              <a:lnSpc>
                <a:spcPct val="90000"/>
              </a:lnSpc>
            </a:pPr>
            <a:r>
              <a:rPr lang="en-US" sz="2000">
                <a:latin typeface="Arial" panose="020B0604020202020204" pitchFamily="34" charset="0"/>
              </a:rPr>
              <a:t>Environmental extremists were arrested in 1989 while cutting an Arizona transmission tower</a:t>
            </a:r>
          </a:p>
          <a:p>
            <a:pPr lvl="1">
              <a:lnSpc>
                <a:spcPct val="90000"/>
              </a:lnSpc>
            </a:pPr>
            <a:r>
              <a:rPr lang="en-US" sz="2000">
                <a:latin typeface="Arial" panose="020B0604020202020204" pitchFamily="34" charset="0"/>
              </a:rPr>
              <a:t> The group was said to have been inspired by environmentalist Edward Abbey’s </a:t>
            </a:r>
            <a:r>
              <a:rPr lang="en-US" sz="2000" i="1">
                <a:latin typeface="Arial" panose="020B0604020202020204" pitchFamily="34" charset="0"/>
              </a:rPr>
              <a:t>The Monkeywrench Gang</a:t>
            </a:r>
            <a:r>
              <a:rPr lang="en-US" sz="2000">
                <a:latin typeface="Arial" panose="020B0604020202020204" pitchFamily="34" charset="0"/>
              </a:rPr>
              <a:t> about ecoterrorists</a:t>
            </a:r>
            <a:br>
              <a:rPr lang="en-US" sz="2000">
                <a:latin typeface="Arial" panose="020B0604020202020204" pitchFamily="34" charset="0"/>
              </a:rPr>
            </a:br>
            <a:r>
              <a:rPr lang="en-US" sz="2000">
                <a:latin typeface="Arial" panose="020B0604020202020204" pitchFamily="34" charset="0"/>
              </a:rPr>
              <a:t>			 </a:t>
            </a:r>
            <a:r>
              <a:rPr lang="en-US" sz="1000">
                <a:latin typeface="Arial" panose="020B0604020202020204" pitchFamily="34" charset="0"/>
              </a:rPr>
              <a:t>[</a:t>
            </a:r>
            <a:r>
              <a:rPr lang="en-US" sz="1000"/>
              <a:t>considered a hero among some activists ]</a:t>
            </a:r>
            <a:endParaRPr lang="en-US" sz="1000">
              <a:latin typeface="Arial" panose="020B0604020202020204" pitchFamily="34" charset="0"/>
            </a:endParaRPr>
          </a:p>
          <a:p>
            <a:pPr>
              <a:lnSpc>
                <a:spcPct val="90000"/>
              </a:lnSpc>
            </a:pPr>
            <a:r>
              <a:rPr lang="en-US" sz="2000">
                <a:latin typeface="Arial" panose="020B0604020202020204" pitchFamily="34" charset="0"/>
              </a:rPr>
              <a:t>The Evan Mecham Eco-Terrorist International Conspiracy (EMETIC) targeted electric system facilities in 1987–89 </a:t>
            </a:r>
            <a:r>
              <a:rPr lang="en-US" sz="1200">
                <a:latin typeface="Arial" panose="020B0604020202020204" pitchFamily="34" charset="0"/>
              </a:rPr>
              <a:t>(</a:t>
            </a:r>
            <a:r>
              <a:rPr lang="en-US" sz="1200">
                <a:solidFill>
                  <a:srgbClr val="000000"/>
                </a:solidFill>
                <a:latin typeface="Verdana" panose="020B0604030504040204" pitchFamily="34" charset="0"/>
              </a:rPr>
              <a:t>Palo Verde Nuclear Generating Station of Arizona towers)</a:t>
            </a:r>
            <a:endParaRPr lang="en-US" sz="2000">
              <a:latin typeface="Arial" panose="020B0604020202020204" pitchFamily="34" charset="0"/>
            </a:endParaRPr>
          </a:p>
          <a:p>
            <a:pPr>
              <a:lnSpc>
                <a:spcPct val="90000"/>
              </a:lnSpc>
            </a:pPr>
            <a:r>
              <a:rPr lang="en-US" sz="2000">
                <a:latin typeface="Arial" panose="020B0604020202020204" pitchFamily="34" charset="0"/>
              </a:rPr>
              <a:t>Earth Liberation Front may now be turning to urban sprawl and SUV attacks instead; burning apartments under construction and 60 SUVs at a CA dealership</a:t>
            </a:r>
          </a:p>
          <a:p>
            <a:pPr>
              <a:lnSpc>
                <a:spcPct val="90000"/>
              </a:lnSpc>
            </a:pPr>
            <a:r>
              <a:rPr lang="en-US" sz="2000">
                <a:latin typeface="Arial" panose="020B0604020202020204" pitchFamily="34" charset="0"/>
              </a:rPr>
              <a:t>Military approach is a small GPS-guided bomb that is wrapped with many turns of copper wire --- attacking a transformer station causes many short lengths of wire flying to short the large, hard-to-replace transformers</a:t>
            </a:r>
          </a:p>
        </p:txBody>
      </p:sp>
      <p:sp>
        <p:nvSpPr>
          <p:cNvPr id="17411" name="Rectangle 4"/>
          <p:cNvSpPr>
            <a:spLocks noGrp="1" noChangeArrowheads="1"/>
          </p:cNvSpPr>
          <p:nvPr>
            <p:ph type="title"/>
          </p:nvPr>
        </p:nvSpPr>
        <p:spPr>
          <a:noFill/>
        </p:spPr>
        <p:txBody>
          <a:bodyPr/>
          <a:lstStyle/>
          <a:p>
            <a:r>
              <a:rPr lang="en-US" sz="2000" dirty="0" smtClean="0"/>
              <a:t>Central </a:t>
            </a:r>
            <a:r>
              <a:rPr lang="en-US" sz="2000" dirty="0"/>
              <a:t>Distribution System Vulnerabilities</a:t>
            </a:r>
            <a:endParaRPr kumimoji="0" lang="en-US" sz="2000"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13</a:t>
            </a:fld>
            <a:endParaRPr lang="en-US"/>
          </a:p>
        </p:txBody>
      </p:sp>
    </p:spTree>
    <p:extLst>
      <p:ext uri="{BB962C8B-B14F-4D97-AF65-F5344CB8AC3E}">
        <p14:creationId xmlns="" xmlns:p14="http://schemas.microsoft.com/office/powerpoint/2010/main" val="183176199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body" idx="1"/>
          </p:nvPr>
        </p:nvSpPr>
        <p:spPr>
          <a:xfrm>
            <a:off x="2006600" y="5638800"/>
            <a:ext cx="8178800" cy="990600"/>
          </a:xfrm>
        </p:spPr>
        <p:txBody>
          <a:bodyPr/>
          <a:lstStyle/>
          <a:p>
            <a:r>
              <a:rPr lang="en-US" sz="2800">
                <a:latin typeface="Arial" panose="020B0604020202020204" pitchFamily="34" charset="0"/>
              </a:rPr>
              <a:t>An hour of lost power can lead to very high collateral losses in business and government</a:t>
            </a:r>
          </a:p>
        </p:txBody>
      </p:sp>
      <p:sp>
        <p:nvSpPr>
          <p:cNvPr id="19459" name="Rectangle 1027"/>
          <p:cNvSpPr>
            <a:spLocks noGrp="1" noChangeArrowheads="1"/>
          </p:cNvSpPr>
          <p:nvPr>
            <p:ph type="title"/>
          </p:nvPr>
        </p:nvSpPr>
        <p:spPr>
          <a:noFill/>
        </p:spPr>
        <p:txBody>
          <a:bodyPr/>
          <a:lstStyle/>
          <a:p>
            <a:r>
              <a:rPr lang="en-US" sz="2000" dirty="0" smtClean="0"/>
              <a:t>Costs </a:t>
            </a:r>
            <a:r>
              <a:rPr lang="en-US" sz="2000" dirty="0"/>
              <a:t>of Outages may lead to DG Installation</a:t>
            </a:r>
            <a:endParaRPr kumimoji="0" lang="en-US" sz="2000" dirty="0">
              <a:latin typeface="Arial" panose="020B0604020202020204" pitchFamily="34" charset="0"/>
            </a:endParaRPr>
          </a:p>
        </p:txBody>
      </p:sp>
      <p:pic>
        <p:nvPicPr>
          <p:cNvPr id="19460" name="Picture 102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200400" y="990601"/>
            <a:ext cx="5715000" cy="4524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smtClean="0"/>
              <a:t>Distributed Generation (DG)</a:t>
            </a:r>
          </a:p>
        </p:txBody>
      </p:sp>
      <p:sp>
        <p:nvSpPr>
          <p:cNvPr id="21507" name="Rectangle 3"/>
          <p:cNvSpPr>
            <a:spLocks noGrp="1" noChangeArrowheads="1"/>
          </p:cNvSpPr>
          <p:nvPr>
            <p:ph type="body" idx="1"/>
          </p:nvPr>
        </p:nvSpPr>
        <p:spPr/>
        <p:txBody>
          <a:bodyPr/>
          <a:lstStyle/>
          <a:p>
            <a:pPr>
              <a:lnSpc>
                <a:spcPct val="90000"/>
              </a:lnSpc>
            </a:pPr>
            <a:r>
              <a:rPr lang="en-US" sz="2200"/>
              <a:t>Distributed generation occurs when power is generated (converted) locally and sometimes might be shared with or sold to neighbors through the electrical grid (or over the fence)</a:t>
            </a:r>
          </a:p>
          <a:p>
            <a:pPr lvl="1">
              <a:lnSpc>
                <a:spcPct val="90000"/>
              </a:lnSpc>
            </a:pPr>
            <a:r>
              <a:rPr lang="en-US" sz="2200"/>
              <a:t>Large central generation is not directly used</a:t>
            </a:r>
          </a:p>
          <a:p>
            <a:pPr lvl="1">
              <a:lnSpc>
                <a:spcPct val="90000"/>
              </a:lnSpc>
            </a:pPr>
            <a:r>
              <a:rPr lang="en-US" sz="2200"/>
              <a:t>The Public Service Commission may define only one supplier as a utility!</a:t>
            </a:r>
          </a:p>
          <a:p>
            <a:pPr>
              <a:lnSpc>
                <a:spcPct val="90000"/>
              </a:lnSpc>
            </a:pPr>
            <a:r>
              <a:rPr lang="en-US" sz="2200"/>
              <a:t>Distributed generation avoids the losses that occur in transmission over long distances; energy is used nearby</a:t>
            </a:r>
          </a:p>
          <a:p>
            <a:pPr>
              <a:lnSpc>
                <a:spcPct val="90000"/>
              </a:lnSpc>
            </a:pPr>
            <a:r>
              <a:rPr lang="en-US" sz="2200"/>
              <a:t>Varying wind and sunshine averages across several houses, blocks, cities, or states, stabilizing the system</a:t>
            </a:r>
          </a:p>
          <a:p>
            <a:pPr lvl="1">
              <a:lnSpc>
                <a:spcPct val="90000"/>
              </a:lnSpc>
            </a:pPr>
            <a:r>
              <a:rPr lang="en-US" sz="2200"/>
              <a:t> Variability of one source is reduced by dividing by the square root of the number of sources</a:t>
            </a:r>
          </a:p>
          <a:p>
            <a:pPr>
              <a:lnSpc>
                <a:spcPct val="90000"/>
              </a:lnSpc>
            </a:pPr>
            <a:r>
              <a:rPr lang="en-US" sz="2200"/>
              <a:t>Supply is robust, but automatic precautions are required to protect electricity workers when main base-load power is out, and a local system might feed back into powerlines</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2800" dirty="0" smtClean="0"/>
              <a:t>Distributed </a:t>
            </a:r>
            <a:r>
              <a:rPr lang="en-US" sz="2800" dirty="0"/>
              <a:t>Generation Diagram</a:t>
            </a:r>
          </a:p>
        </p:txBody>
      </p:sp>
      <p:pic>
        <p:nvPicPr>
          <p:cNvPr id="23555" name="Picture 9" descr="Diagram showing a simplified power distribution grid with a variety of distributed resources - including fuel cells, wind turbines, solar electric panels, batteries for energy storage, and energy-efficient appliances - placed near points of energy consumption."/>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429001" y="685801"/>
            <a:ext cx="5114925" cy="598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6" name="Rectangle 11"/>
          <p:cNvSpPr>
            <a:spLocks noChangeArrowheads="1"/>
          </p:cNvSpPr>
          <p:nvPr/>
        </p:nvSpPr>
        <p:spPr bwMode="auto">
          <a:xfrm>
            <a:off x="8061326" y="6613526"/>
            <a:ext cx="26066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0" fontAlgn="base" hangingPunct="0">
              <a:spcBef>
                <a:spcPct val="0"/>
              </a:spcBef>
              <a:spcAft>
                <a:spcPct val="0"/>
              </a:spcAft>
            </a:pPr>
            <a:r>
              <a:rPr lang="en-US" sz="1000">
                <a:solidFill>
                  <a:srgbClr val="000000"/>
                </a:solidFill>
              </a:rPr>
              <a:t>http://www.eere.energy.gov/der/basics.html</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09800" y="381000"/>
            <a:ext cx="7772400" cy="457200"/>
          </a:xfrm>
        </p:spPr>
        <p:txBody>
          <a:bodyPr/>
          <a:lstStyle/>
          <a:p>
            <a:r>
              <a:rPr lang="en-US" sz="2000" dirty="0" smtClean="0"/>
              <a:t>How </a:t>
            </a:r>
            <a:r>
              <a:rPr lang="en-US" sz="2000" dirty="0"/>
              <a:t>Distributed Generation Differs from Conventional Power</a:t>
            </a:r>
          </a:p>
        </p:txBody>
      </p:sp>
      <p:sp>
        <p:nvSpPr>
          <p:cNvPr id="25603" name="Rectangle 3"/>
          <p:cNvSpPr>
            <a:spLocks noGrp="1" noChangeArrowheads="1"/>
          </p:cNvSpPr>
          <p:nvPr>
            <p:ph type="body" idx="1"/>
          </p:nvPr>
        </p:nvSpPr>
        <p:spPr>
          <a:xfrm>
            <a:off x="2006600" y="5486400"/>
            <a:ext cx="8178800" cy="914400"/>
          </a:xfrm>
        </p:spPr>
        <p:txBody>
          <a:bodyPr/>
          <a:lstStyle/>
          <a:p>
            <a:r>
              <a:rPr lang="en-US" smtClean="0"/>
              <a:t>Distributed generation provides power among generating users in remote isolated areas</a:t>
            </a:r>
          </a:p>
        </p:txBody>
      </p:sp>
      <p:graphicFrame>
        <p:nvGraphicFramePr>
          <p:cNvPr id="187395" name="Group 3"/>
          <p:cNvGraphicFramePr>
            <a:graphicFrameLocks noGrp="1"/>
          </p:cNvGraphicFramePr>
          <p:nvPr/>
        </p:nvGraphicFramePr>
        <p:xfrm>
          <a:off x="2971800" y="1066801"/>
          <a:ext cx="6096000" cy="4206876"/>
        </p:xfrm>
        <a:graphic>
          <a:graphicData uri="http://schemas.openxmlformats.org/drawingml/2006/table">
            <a:tbl>
              <a:tblPr/>
              <a:tblGrid>
                <a:gridCol w="2032000"/>
                <a:gridCol w="2032000"/>
                <a:gridCol w="2032000"/>
              </a:tblGrid>
              <a:tr h="396300">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endParaRPr kumimoji="1" lang="en-US" sz="2000" b="0" i="0" u="none" strike="noStrike" cap="none" normalizeH="0" baseline="0" smtClean="0">
                        <a:ln>
                          <a:noFill/>
                        </a:ln>
                        <a:solidFill>
                          <a:schemeClr val="tx1"/>
                        </a:solidFill>
                        <a:effectLst/>
                        <a:latin typeface="Tahoma" panose="020B060403050404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Conventional</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Distributed</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33CCFF"/>
                    </a:solidFill>
                  </a:tcPr>
                </a:tc>
              </a:tr>
              <a:tr h="701146">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High power capacity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Very high</a:t>
                      </a:r>
                      <a:br>
                        <a:rPr kumimoji="1" lang="en-US" sz="2000" b="0" i="0" u="none" strike="noStrike" cap="none" normalizeH="0" baseline="0" smtClean="0">
                          <a:ln>
                            <a:noFill/>
                          </a:ln>
                          <a:solidFill>
                            <a:schemeClr val="tx1"/>
                          </a:solidFill>
                          <a:effectLst/>
                          <a:latin typeface="Tahoma" panose="020B0604030504040204" pitchFamily="34" charset="0"/>
                        </a:rPr>
                      </a:br>
                      <a:r>
                        <a:rPr kumimoji="1" lang="en-US" sz="2000" b="0" i="0" u="none" strike="noStrike" cap="none" normalizeH="0" baseline="0" smtClean="0">
                          <a:ln>
                            <a:noFill/>
                          </a:ln>
                          <a:solidFill>
                            <a:schemeClr val="tx1"/>
                          </a:solidFill>
                          <a:effectLst/>
                          <a:latin typeface="Tahoma" panose="020B0604030504040204" pitchFamily="34" charset="0"/>
                        </a:rPr>
                        <a:t>&gt;500MW</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Limited</a:t>
                      </a:r>
                      <a:br>
                        <a:rPr kumimoji="1" lang="en-US" sz="2000" b="0" i="0" u="none" strike="noStrike" cap="none" normalizeH="0" baseline="0" smtClean="0">
                          <a:ln>
                            <a:noFill/>
                          </a:ln>
                          <a:solidFill>
                            <a:schemeClr val="tx1"/>
                          </a:solidFill>
                          <a:effectLst/>
                          <a:latin typeface="Tahoma" panose="020B0604030504040204" pitchFamily="34" charset="0"/>
                        </a:rPr>
                      </a:br>
                      <a:r>
                        <a:rPr kumimoji="1" lang="en-US" sz="2000" b="0" i="0" u="none" strike="noStrike" cap="none" normalizeH="0" baseline="0" smtClean="0">
                          <a:ln>
                            <a:noFill/>
                          </a:ln>
                          <a:solidFill>
                            <a:schemeClr val="tx1"/>
                          </a:solidFill>
                          <a:effectLst/>
                          <a:latin typeface="Tahoma" panose="020B0604030504040204" pitchFamily="34" charset="0"/>
                        </a:rPr>
                        <a:t>~1-10MW</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146">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Outage replacement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No power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Some capacity, but limited</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146">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Power sharing</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One source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Utility source plus locals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992">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Cost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Inexpensive, about $0.12/kWh</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Premium, about $0.15/kWhr</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146">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Power line servicing</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Controlled hazards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5000"/>
                        </a:spcBef>
                        <a:buClr>
                          <a:srgbClr val="009900"/>
                        </a:buClr>
                        <a:buFont typeface="Wingdings" panose="05000000000000000000" pitchFamily="2" charset="2"/>
                        <a:defRPr kumimoji="1" sz="2000">
                          <a:solidFill>
                            <a:schemeClr val="tx1"/>
                          </a:solidFill>
                          <a:latin typeface="Tahoma" panose="020B0604030504040204" pitchFamily="34" charset="0"/>
                        </a:defRPr>
                      </a:lvl1pPr>
                      <a:lvl2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2pPr>
                      <a:lvl3pPr algn="l">
                        <a:spcBef>
                          <a:spcPct val="20000"/>
                        </a:spcBef>
                        <a:buClr>
                          <a:srgbClr val="009900"/>
                        </a:buClr>
                        <a:buFont typeface="Wingdings" panose="05000000000000000000" pitchFamily="2" charset="2"/>
                        <a:defRPr kumimoji="1" sz="2000">
                          <a:solidFill>
                            <a:schemeClr val="tx1"/>
                          </a:solidFill>
                          <a:latin typeface="Tahoma" panose="020B0604030504040204" pitchFamily="34" charset="0"/>
                        </a:defRPr>
                      </a:lvl3pPr>
                      <a:lvl4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4pPr>
                      <a:lvl5pPr algn="l">
                        <a:spcBef>
                          <a:spcPct val="20000"/>
                        </a:spcBef>
                        <a:buClr>
                          <a:srgbClr val="009900"/>
                        </a:buClr>
                        <a:buFont typeface="Wingdings" panose="05000000000000000000" pitchFamily="2" charset="2"/>
                        <a:defRPr kumimoji="1">
                          <a:solidFill>
                            <a:schemeClr val="tx1"/>
                          </a:solidFill>
                          <a:latin typeface="Tahoma" panose="020B0604030504040204" pitchFamily="34" charset="0"/>
                        </a:defRPr>
                      </a:lvl5pPr>
                      <a:lvl6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6pPr>
                      <a:lvl7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7pPr>
                      <a:lvl8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8pPr>
                      <a:lvl9pPr eaLnBrk="0" fontAlgn="base" hangingPunct="0">
                        <a:spcBef>
                          <a:spcPct val="20000"/>
                        </a:spcBef>
                        <a:spcAft>
                          <a:spcPct val="0"/>
                        </a:spcAft>
                        <a:buClr>
                          <a:srgbClr val="009900"/>
                        </a:buClr>
                        <a:buFont typeface="Wingdings" panose="05000000000000000000" pitchFamily="2" charset="2"/>
                        <a:defRPr kumimoji="1">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25000"/>
                        </a:spcBef>
                        <a:spcAft>
                          <a:spcPct val="0"/>
                        </a:spcAft>
                        <a:buClr>
                          <a:srgbClr val="009900"/>
                        </a:buClr>
                        <a:buSzTx/>
                        <a:buFont typeface="Wingdings" panose="05000000000000000000" pitchFamily="2" charset="2"/>
                        <a:buNone/>
                        <a:tabLst/>
                      </a:pPr>
                      <a:r>
                        <a:rPr kumimoji="1" lang="en-US" sz="2000" b="0" i="0" u="none" strike="noStrike" cap="none" normalizeH="0" baseline="0" smtClean="0">
                          <a:ln>
                            <a:noFill/>
                          </a:ln>
                          <a:solidFill>
                            <a:schemeClr val="tx1"/>
                          </a:solidFill>
                          <a:effectLst/>
                          <a:latin typeface="Tahoma" panose="020B0604030504040204" pitchFamily="34" charset="0"/>
                        </a:rPr>
                        <a:t>Possible DG hazard</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2000" dirty="0" smtClean="0"/>
              <a:t>Which </a:t>
            </a:r>
            <a:r>
              <a:rPr lang="en-US" sz="2000" dirty="0"/>
              <a:t>type is best-suited to the power?</a:t>
            </a:r>
          </a:p>
        </p:txBody>
      </p:sp>
      <p:sp>
        <p:nvSpPr>
          <p:cNvPr id="27651" name="Rectangle 3"/>
          <p:cNvSpPr>
            <a:spLocks noGrp="1" noChangeArrowheads="1"/>
          </p:cNvSpPr>
          <p:nvPr>
            <p:ph type="body" idx="1"/>
          </p:nvPr>
        </p:nvSpPr>
        <p:spPr>
          <a:xfrm>
            <a:off x="1981200" y="5638800"/>
            <a:ext cx="8178800" cy="838200"/>
          </a:xfrm>
        </p:spPr>
        <p:txBody>
          <a:bodyPr/>
          <a:lstStyle/>
          <a:p>
            <a:r>
              <a:rPr lang="en-US" smtClean="0"/>
              <a:t>Gas turbines work well at high and medium powers, while reciprocating engines fill the gap to fuel cells</a:t>
            </a:r>
          </a:p>
        </p:txBody>
      </p:sp>
      <p:pic>
        <p:nvPicPr>
          <p:cNvPr id="27652" name="Picture 3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790825" y="1271589"/>
            <a:ext cx="6610350" cy="4314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653" name="Rectangle 38"/>
          <p:cNvSpPr>
            <a:spLocks noChangeArrowheads="1"/>
          </p:cNvSpPr>
          <p:nvPr/>
        </p:nvSpPr>
        <p:spPr bwMode="auto">
          <a:xfrm>
            <a:off x="8328026" y="6583364"/>
            <a:ext cx="233997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0" fontAlgn="base" hangingPunct="0">
              <a:spcBef>
                <a:spcPct val="0"/>
              </a:spcBef>
              <a:spcAft>
                <a:spcPct val="0"/>
              </a:spcAft>
            </a:pPr>
            <a:r>
              <a:rPr lang="en-US">
                <a:solidFill>
                  <a:srgbClr val="000000"/>
                </a:solidFill>
              </a:rPr>
              <a:t>http://www.eere.energy.gov/der/</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z="2800" dirty="0" smtClean="0"/>
              <a:t>Scattered </a:t>
            </a:r>
            <a:r>
              <a:rPr lang="en-US" sz="2800" dirty="0"/>
              <a:t>Users vs. “The Grid”</a:t>
            </a:r>
          </a:p>
        </p:txBody>
      </p:sp>
      <p:sp>
        <p:nvSpPr>
          <p:cNvPr id="29699" name="Rectangle 3"/>
          <p:cNvSpPr>
            <a:spLocks noGrp="1" noChangeArrowheads="1"/>
          </p:cNvSpPr>
          <p:nvPr>
            <p:ph type="body" idx="1"/>
          </p:nvPr>
        </p:nvSpPr>
        <p:spPr/>
        <p:txBody>
          <a:bodyPr/>
          <a:lstStyle/>
          <a:p>
            <a:r>
              <a:rPr lang="en-US" smtClean="0"/>
              <a:t>Where users are scattered throughout a remote area, extension of the utility grid may be too expensive</a:t>
            </a:r>
          </a:p>
          <a:p>
            <a:pPr lvl="1"/>
            <a:r>
              <a:rPr lang="en-US" smtClean="0"/>
              <a:t>$18,000 to $50,000 per mile of line depending on terrain; mountain slopes cause more</a:t>
            </a:r>
          </a:p>
          <a:p>
            <a:r>
              <a:rPr lang="en-US" smtClean="0"/>
              <a:t>Often, these homes may use small gasoline or diesel generators, or perhaps hydro, wind, or solar power</a:t>
            </a:r>
          </a:p>
          <a:p>
            <a:r>
              <a:rPr lang="en-US" smtClean="0"/>
              <a:t>PG&amp;E (Pacific Gas and Electric) was offering PV power with trailer systems that could be towed to a residence to provide normal house power without utility lines</a:t>
            </a:r>
          </a:p>
          <a:p>
            <a:r>
              <a:rPr lang="en-US" smtClean="0"/>
              <a:t>Development in Africa may never require long lines since it’s cheaper to build local plants than cut jungle</a:t>
            </a:r>
          </a:p>
          <a:p>
            <a:r>
              <a:rPr lang="en-US" smtClean="0"/>
              <a:t>It’s difficult to establish lines in sandy desert regions since the towers need deep footers</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Two-User Grid Example</a:t>
            </a:r>
          </a:p>
        </p:txBody>
      </p:sp>
      <p:sp>
        <p:nvSpPr>
          <p:cNvPr id="31747" name="Rectangle 3"/>
          <p:cNvSpPr>
            <a:spLocks noGrp="1" noChangeArrowheads="1"/>
          </p:cNvSpPr>
          <p:nvPr>
            <p:ph type="body" idx="1"/>
          </p:nvPr>
        </p:nvSpPr>
        <p:spPr>
          <a:xfrm>
            <a:off x="1981200" y="838200"/>
            <a:ext cx="8178800" cy="5638800"/>
          </a:xfrm>
        </p:spPr>
        <p:txBody>
          <a:bodyPr/>
          <a:lstStyle/>
          <a:p>
            <a:r>
              <a:rPr lang="en-US" smtClean="0"/>
              <a:t>Suppose Mr. Windy W. has a wind turbine and Ms. Sunny S. has a solar array</a:t>
            </a:r>
          </a:p>
          <a:p>
            <a:r>
              <a:rPr lang="en-US" smtClean="0"/>
              <a:t>Each source has a peak capacity of 1 kilowatt</a:t>
            </a:r>
          </a:p>
          <a:p>
            <a:r>
              <a:rPr lang="en-US" smtClean="0"/>
              <a:t>Sometimes the sky is cloudy a few days, and Sunny hasn’t enough battery capacity to continue powering her inverter</a:t>
            </a:r>
          </a:p>
          <a:p>
            <a:r>
              <a:rPr lang="en-US" smtClean="0"/>
              <a:t>Windy gets a good output power on windy days, but sometimes it’s sunny and calm – no wind</a:t>
            </a:r>
          </a:p>
          <a:p>
            <a:r>
              <a:rPr lang="en-US" smtClean="0"/>
              <a:t>They agree to combine power resources, using a tie-line between their inverters to share power at 120 or 240Vac</a:t>
            </a:r>
          </a:p>
          <a:p>
            <a:r>
              <a:rPr lang="en-US" smtClean="0"/>
              <a:t>Within their battery capacities and wind/solar incoming energy, they extend the period they can use power before protective shutdown</a:t>
            </a:r>
            <a:endParaRPr lang="en-US" sz="2000"/>
          </a:p>
          <a:p>
            <a:pPr lvl="1"/>
            <a:r>
              <a:rPr lang="en-US" sz="2000"/>
              <a:t>The availability outweighs the line losses</a:t>
            </a:r>
            <a:endParaRPr lang="en-US" smtClean="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smtClean="0"/>
              <a:t>Potential DG Sources</a:t>
            </a:r>
          </a:p>
        </p:txBody>
      </p:sp>
      <p:sp>
        <p:nvSpPr>
          <p:cNvPr id="33795" name="Rectangle 3"/>
          <p:cNvSpPr>
            <a:spLocks noGrp="1" noChangeArrowheads="1"/>
          </p:cNvSpPr>
          <p:nvPr>
            <p:ph type="body" idx="1"/>
          </p:nvPr>
        </p:nvSpPr>
        <p:spPr/>
        <p:txBody>
          <a:bodyPr/>
          <a:lstStyle/>
          <a:p>
            <a:r>
              <a:rPr lang="en-US" smtClean="0"/>
              <a:t>Diesel engines with very large storage tanks (five days are common)</a:t>
            </a:r>
          </a:p>
          <a:p>
            <a:r>
              <a:rPr lang="en-US" smtClean="0"/>
              <a:t>Reciprocating engines similar to diesels that burn natural gas from a pipeline</a:t>
            </a:r>
          </a:p>
          <a:p>
            <a:r>
              <a:rPr lang="en-US" smtClean="0"/>
              <a:t>Microturbines on natural gas</a:t>
            </a:r>
          </a:p>
          <a:p>
            <a:r>
              <a:rPr lang="en-US" smtClean="0"/>
              <a:t>Wind turbines</a:t>
            </a:r>
          </a:p>
          <a:p>
            <a:r>
              <a:rPr lang="en-US" smtClean="0"/>
              <a:t>Solar arrays</a:t>
            </a:r>
          </a:p>
          <a:p>
            <a:r>
              <a:rPr lang="en-US" smtClean="0"/>
              <a:t>Geothermal</a:t>
            </a:r>
          </a:p>
          <a:p>
            <a:r>
              <a:rPr lang="en-US" smtClean="0"/>
              <a:t>Stream turbine from a small local stream</a:t>
            </a:r>
          </a:p>
          <a:p>
            <a:r>
              <a:rPr lang="en-US" smtClean="0"/>
              <a:t>Wave</a:t>
            </a:r>
          </a:p>
          <a:p>
            <a:r>
              <a:rPr lang="en-US" smtClean="0"/>
              <a:t>Tide</a:t>
            </a:r>
          </a:p>
          <a:p>
            <a:r>
              <a:rPr lang="en-US" smtClean="0"/>
              <a:t>Human or animal powered (really retrogressive)</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t>Diesel Engines</a:t>
            </a:r>
          </a:p>
        </p:txBody>
      </p:sp>
      <p:sp>
        <p:nvSpPr>
          <p:cNvPr id="35843" name="Rectangle 3"/>
          <p:cNvSpPr>
            <a:spLocks noGrp="1" noChangeArrowheads="1"/>
          </p:cNvSpPr>
          <p:nvPr>
            <p:ph type="body" idx="1"/>
          </p:nvPr>
        </p:nvSpPr>
        <p:spPr/>
        <p:txBody>
          <a:bodyPr/>
          <a:lstStyle/>
          <a:p>
            <a:r>
              <a:rPr lang="en-US" smtClean="0"/>
              <a:t>Backup and remote power has traditionally been supplied by diesel engines due to their long life and low maintenance</a:t>
            </a:r>
          </a:p>
          <a:p>
            <a:r>
              <a:rPr lang="en-US" smtClean="0"/>
              <a:t>Large systems have been invited to share metered power by pushing energy into the grid when utility power is stressed or limited</a:t>
            </a:r>
          </a:p>
          <a:p>
            <a:pPr lvl="1"/>
            <a:r>
              <a:rPr lang="en-US" smtClean="0"/>
              <a:t>Unfortunately, this puts more pollution into the air than when occasional outages and weekly test runs were the only source</a:t>
            </a:r>
          </a:p>
          <a:p>
            <a:r>
              <a:rPr lang="en-US" smtClean="0"/>
              <a:t>Smaller diesels are inefficient compared to large 20-cylinder systems</a:t>
            </a:r>
          </a:p>
          <a:p>
            <a:r>
              <a:rPr lang="en-US" smtClean="0"/>
              <a:t>Autostarting engines need less attention</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t>Multiple Generators </a:t>
            </a:r>
          </a:p>
        </p:txBody>
      </p:sp>
      <p:sp>
        <p:nvSpPr>
          <p:cNvPr id="37891" name="Rectangle 3"/>
          <p:cNvSpPr>
            <a:spLocks noGrp="1" noChangeArrowheads="1"/>
          </p:cNvSpPr>
          <p:nvPr>
            <p:ph type="body" idx="1"/>
          </p:nvPr>
        </p:nvSpPr>
        <p:spPr>
          <a:xfrm>
            <a:off x="1752600" y="4191000"/>
            <a:ext cx="2057400" cy="2362200"/>
          </a:xfrm>
        </p:spPr>
        <p:txBody>
          <a:bodyPr/>
          <a:lstStyle/>
          <a:p>
            <a:r>
              <a:rPr lang="en-US" smtClean="0"/>
              <a:t>Simpower, Ltd. ISO container power plants</a:t>
            </a:r>
          </a:p>
        </p:txBody>
      </p:sp>
      <p:pic>
        <p:nvPicPr>
          <p:cNvPr id="37892" name="Picture 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895601" y="1066801"/>
            <a:ext cx="6334125" cy="301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893" name="Picture 8"/>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733800" y="3810001"/>
            <a:ext cx="6705600" cy="2695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7894" name="Rectangle 9"/>
          <p:cNvSpPr>
            <a:spLocks noChangeArrowheads="1"/>
          </p:cNvSpPr>
          <p:nvPr/>
        </p:nvSpPr>
        <p:spPr bwMode="auto">
          <a:xfrm>
            <a:off x="6034088" y="6583364"/>
            <a:ext cx="4633912"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0" fontAlgn="base" hangingPunct="0">
              <a:spcBef>
                <a:spcPct val="0"/>
              </a:spcBef>
              <a:spcAft>
                <a:spcPct val="0"/>
              </a:spcAft>
            </a:pPr>
            <a:r>
              <a:rPr lang="en-US">
                <a:solidFill>
                  <a:srgbClr val="000000"/>
                </a:solidFill>
              </a:rPr>
              <a:t>http://www.simpower.com/simpower_distributed_power_plants.pdf</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14</a:t>
            </a:fld>
            <a:endParaRPr lang="en-US"/>
          </a:p>
        </p:txBody>
      </p:sp>
    </p:spTree>
    <p:extLst>
      <p:ext uri="{BB962C8B-B14F-4D97-AF65-F5344CB8AC3E}">
        <p14:creationId xmlns="" xmlns:p14="http://schemas.microsoft.com/office/powerpoint/2010/main" val="19826933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smtClean="0"/>
              <a:t>Multiple Generators</a:t>
            </a:r>
          </a:p>
        </p:txBody>
      </p:sp>
      <p:pic>
        <p:nvPicPr>
          <p:cNvPr id="3993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95800" y="1219200"/>
            <a:ext cx="5772150" cy="350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9940" name="Rectangle 4"/>
          <p:cNvSpPr>
            <a:spLocks noChangeArrowheads="1"/>
          </p:cNvSpPr>
          <p:nvPr/>
        </p:nvSpPr>
        <p:spPr bwMode="auto">
          <a:xfrm>
            <a:off x="6034088" y="6583364"/>
            <a:ext cx="4633912"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0" fontAlgn="base" hangingPunct="0">
              <a:spcBef>
                <a:spcPct val="0"/>
              </a:spcBef>
              <a:spcAft>
                <a:spcPct val="0"/>
              </a:spcAft>
            </a:pPr>
            <a:r>
              <a:rPr lang="en-US">
                <a:solidFill>
                  <a:srgbClr val="000000"/>
                </a:solidFill>
              </a:rPr>
              <a:t>http://www.simpower.com/simpower_distributed_power_plants.pdf</a:t>
            </a:r>
          </a:p>
        </p:txBody>
      </p:sp>
      <p:sp>
        <p:nvSpPr>
          <p:cNvPr id="39941" name="Text Box 6"/>
          <p:cNvSpPr txBox="1">
            <a:spLocks noChangeArrowheads="1"/>
          </p:cNvSpPr>
          <p:nvPr/>
        </p:nvSpPr>
        <p:spPr bwMode="auto">
          <a:xfrm>
            <a:off x="2819400" y="5029201"/>
            <a:ext cx="74676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0" fontAlgn="base" hangingPunct="0">
              <a:spcBef>
                <a:spcPct val="50000"/>
              </a:spcBef>
              <a:spcAft>
                <a:spcPct val="0"/>
              </a:spcAft>
            </a:pPr>
            <a:r>
              <a:rPr lang="en-US" sz="2000">
                <a:solidFill>
                  <a:srgbClr val="000000"/>
                </a:solidFill>
              </a:rPr>
              <a:t>Reciprocating engines can run on natural gas to drive alternators</a:t>
            </a:r>
          </a:p>
        </p:txBody>
      </p:sp>
      <p:pic>
        <p:nvPicPr>
          <p:cNvPr id="39942" name="Picture 11" descr="tm2500"/>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828800" y="1143001"/>
            <a:ext cx="2286000" cy="187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3" name="Text Box 19"/>
          <p:cNvSpPr txBox="1">
            <a:spLocks noChangeArrowheads="1"/>
          </p:cNvSpPr>
          <p:nvPr/>
        </p:nvSpPr>
        <p:spPr bwMode="auto">
          <a:xfrm>
            <a:off x="1905000" y="3200400"/>
            <a:ext cx="2133600"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0" fontAlgn="base" hangingPunct="0">
              <a:spcBef>
                <a:spcPct val="50000"/>
              </a:spcBef>
              <a:spcAft>
                <a:spcPct val="0"/>
              </a:spcAft>
            </a:pPr>
            <a:r>
              <a:rPr lang="en-US" sz="1600" b="1">
                <a:solidFill>
                  <a:srgbClr val="000000"/>
                </a:solidFill>
              </a:rPr>
              <a:t>These GE trailer plants require only three days to provide power</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err="1" smtClean="0"/>
              <a:t>Microturbines</a:t>
            </a:r>
            <a:r>
              <a:rPr lang="en-US" dirty="0" smtClean="0"/>
              <a:t> </a:t>
            </a:r>
          </a:p>
        </p:txBody>
      </p:sp>
      <p:sp>
        <p:nvSpPr>
          <p:cNvPr id="41987" name="Rectangle 3"/>
          <p:cNvSpPr>
            <a:spLocks noGrp="1" noChangeArrowheads="1"/>
          </p:cNvSpPr>
          <p:nvPr>
            <p:ph type="body" idx="1"/>
          </p:nvPr>
        </p:nvSpPr>
        <p:spPr>
          <a:xfrm>
            <a:off x="1981200" y="1066800"/>
            <a:ext cx="6858000" cy="5410200"/>
          </a:xfrm>
        </p:spPr>
        <p:txBody>
          <a:bodyPr/>
          <a:lstStyle/>
          <a:p>
            <a:r>
              <a:rPr lang="en-US" smtClean="0"/>
              <a:t>Microturbines are approximately the size of a refrigerator and burn natural gas</a:t>
            </a:r>
          </a:p>
          <a:p>
            <a:r>
              <a:rPr lang="en-US" smtClean="0"/>
              <a:t>The Florida Solar Energy Center (FSEC) will begin evaluating a microturbine</a:t>
            </a:r>
          </a:p>
        </p:txBody>
      </p:sp>
      <p:pic>
        <p:nvPicPr>
          <p:cNvPr id="41988" name="Picture 9" descr="Picture of an IR Microturbine"/>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610601" y="3810000"/>
            <a:ext cx="182562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9" name="Rectangle 11"/>
          <p:cNvSpPr>
            <a:spLocks noChangeArrowheads="1"/>
          </p:cNvSpPr>
          <p:nvPr/>
        </p:nvSpPr>
        <p:spPr bwMode="auto">
          <a:xfrm>
            <a:off x="7696200" y="6583364"/>
            <a:ext cx="28511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0" fontAlgn="base" hangingPunct="0">
              <a:spcBef>
                <a:spcPct val="0"/>
              </a:spcBef>
              <a:spcAft>
                <a:spcPct val="0"/>
              </a:spcAft>
            </a:pPr>
            <a:r>
              <a:rPr lang="en-US">
                <a:solidFill>
                  <a:srgbClr val="000000"/>
                </a:solidFill>
              </a:rPr>
              <a:t>http://www.fsec.ucf.edu/pvt/Projects/dg/</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1"/>
          <p:cNvSpPr>
            <a:spLocks noGrp="1" noChangeArrowheads="1"/>
          </p:cNvSpPr>
          <p:nvPr>
            <p:ph type="body" idx="1"/>
          </p:nvPr>
        </p:nvSpPr>
        <p:spPr>
          <a:xfrm>
            <a:off x="1981200" y="1066800"/>
            <a:ext cx="8178800" cy="2895600"/>
          </a:xfrm>
        </p:spPr>
        <p:txBody>
          <a:bodyPr/>
          <a:lstStyle/>
          <a:p>
            <a:r>
              <a:rPr lang="en-US" smtClean="0"/>
              <a:t>Wind energy is highly variable as the wind gusts and lulls, far more than solar energy</a:t>
            </a:r>
          </a:p>
          <a:p>
            <a:r>
              <a:rPr lang="en-US" smtClean="0"/>
              <a:t>Within a windfarm, the wind may differ enough to cause the system to operate as a DG system with a more stable average output</a:t>
            </a:r>
          </a:p>
          <a:p>
            <a:r>
              <a:rPr lang="en-US" smtClean="0"/>
              <a:t>Adjacent windfarms, perhaps several miles apart will have even more average stability</a:t>
            </a:r>
          </a:p>
        </p:txBody>
      </p:sp>
      <p:sp>
        <p:nvSpPr>
          <p:cNvPr id="44035" name="Rectangle 2"/>
          <p:cNvSpPr>
            <a:spLocks noGrp="1" noChangeArrowheads="1"/>
          </p:cNvSpPr>
          <p:nvPr>
            <p:ph type="title"/>
          </p:nvPr>
        </p:nvSpPr>
        <p:spPr/>
        <p:txBody>
          <a:bodyPr/>
          <a:lstStyle/>
          <a:p>
            <a:r>
              <a:rPr lang="en-US" dirty="0" smtClean="0"/>
              <a:t>Wind</a:t>
            </a:r>
          </a:p>
        </p:txBody>
      </p:sp>
      <p:pic>
        <p:nvPicPr>
          <p:cNvPr id="44036" name="Picture 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19800" y="3987800"/>
            <a:ext cx="4438650" cy="256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4037" name="Rectangle 10"/>
          <p:cNvSpPr>
            <a:spLocks noChangeArrowheads="1"/>
          </p:cNvSpPr>
          <p:nvPr/>
        </p:nvSpPr>
        <p:spPr bwMode="auto">
          <a:xfrm>
            <a:off x="9372600" y="6613526"/>
            <a:ext cx="1295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0" fontAlgn="base" hangingPunct="0">
              <a:spcBef>
                <a:spcPct val="0"/>
              </a:spcBef>
              <a:spcAft>
                <a:spcPct val="0"/>
              </a:spcAft>
            </a:pPr>
            <a:r>
              <a:rPr lang="en-US" sz="1000">
                <a:solidFill>
                  <a:srgbClr val="000000"/>
                </a:solidFill>
              </a:rPr>
              <a:t>http://www.epri.com</a:t>
            </a:r>
          </a:p>
        </p:txBody>
      </p:sp>
      <p:sp>
        <p:nvSpPr>
          <p:cNvPr id="44038" name="Text Box 12"/>
          <p:cNvSpPr txBox="1">
            <a:spLocks noChangeArrowheads="1"/>
          </p:cNvSpPr>
          <p:nvPr/>
        </p:nvSpPr>
        <p:spPr bwMode="auto">
          <a:xfrm>
            <a:off x="1981200" y="4267200"/>
            <a:ext cx="3886200"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5000"/>
              </a:spcBef>
              <a:buClr>
                <a:srgbClr val="009900"/>
              </a:buClr>
              <a:buFont typeface="Wingdings" panose="05000000000000000000" pitchFamily="2" charset="2"/>
              <a:buChar char="l"/>
              <a:defRPr kumimoji="1" sz="2400">
                <a:solidFill>
                  <a:schemeClr val="tx1"/>
                </a:solidFill>
                <a:latin typeface="Tahoma" panose="020B0604030504040204" pitchFamily="34" charset="0"/>
              </a:defRPr>
            </a:lvl1pPr>
            <a:lvl2pPr marL="742950" indent="-285750">
              <a:spcBef>
                <a:spcPct val="20000"/>
              </a:spcBef>
              <a:buClr>
                <a:srgbClr val="009900"/>
              </a:buClr>
              <a:buFont typeface="Wingdings" panose="05000000000000000000" pitchFamily="2" charset="2"/>
              <a:buChar char="u"/>
              <a:defRPr kumimoji="1" sz="2400">
                <a:solidFill>
                  <a:schemeClr val="tx1"/>
                </a:solidFill>
                <a:latin typeface="Tahoma" panose="020B0604030504040204" pitchFamily="34" charset="0"/>
              </a:defRPr>
            </a:lvl2pPr>
            <a:lvl3pPr marL="1143000" indent="-228600">
              <a:spcBef>
                <a:spcPct val="20000"/>
              </a:spcBef>
              <a:buClr>
                <a:srgbClr val="009900"/>
              </a:buClr>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rgbClr val="009900"/>
              </a:buClr>
              <a:buFont typeface="Wingdings" panose="05000000000000000000" pitchFamily="2" charset="2"/>
              <a:buChar char="²"/>
              <a:defRPr kumimoji="1" sz="2000">
                <a:solidFill>
                  <a:schemeClr val="tx1"/>
                </a:solidFill>
                <a:latin typeface="Tahoma" panose="020B0604030504040204" pitchFamily="34" charset="0"/>
              </a:defRPr>
            </a:lvl4pPr>
            <a:lvl5pPr marL="2057400" indent="-228600">
              <a:spcBef>
                <a:spcPct val="20000"/>
              </a:spcBef>
              <a:buClr>
                <a:srgbClr val="009900"/>
              </a:buClr>
              <a:buFont typeface="Wingdings" panose="05000000000000000000" pitchFamily="2" charset="2"/>
              <a:buChar char=";"/>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rgbClr val="009900"/>
              </a:buClr>
              <a:buFont typeface="Wingdings" panose="05000000000000000000" pitchFamily="2" charset="2"/>
              <a:buChar char=";"/>
              <a:defRPr kumimoji="1" sz="2000">
                <a:solidFill>
                  <a:schemeClr val="tx1"/>
                </a:solidFill>
                <a:latin typeface="Tahoma" panose="020B0604030504040204" pitchFamily="34" charset="0"/>
              </a:defRPr>
            </a:lvl9pPr>
          </a:lstStyle>
          <a:p>
            <a:pPr eaLnBrk="0" fontAlgn="base" hangingPunct="0">
              <a:spcBef>
                <a:spcPct val="50000"/>
              </a:spcBef>
              <a:spcAft>
                <a:spcPct val="0"/>
              </a:spcAft>
              <a:buFontTx/>
              <a:buChar char="•"/>
            </a:pPr>
            <a:r>
              <a:rPr kumimoji="0" lang="en-US">
                <a:solidFill>
                  <a:srgbClr val="000000"/>
                </a:solidFill>
              </a:rPr>
              <a:t>New batteries can stabilize wind power before delivering to the transmission lines</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smtClean="0"/>
              <a:t>Solar</a:t>
            </a:r>
          </a:p>
        </p:txBody>
      </p:sp>
      <p:sp>
        <p:nvSpPr>
          <p:cNvPr id="46083" name="Rectangle 3"/>
          <p:cNvSpPr>
            <a:spLocks noGrp="1" noChangeArrowheads="1"/>
          </p:cNvSpPr>
          <p:nvPr>
            <p:ph type="body" idx="1"/>
          </p:nvPr>
        </p:nvSpPr>
        <p:spPr/>
        <p:txBody>
          <a:bodyPr/>
          <a:lstStyle/>
          <a:p>
            <a:r>
              <a:rPr lang="en-US" smtClean="0"/>
              <a:t>Solar arrays of many modules tend to have more stable energy than any one module</a:t>
            </a:r>
          </a:p>
          <a:p>
            <a:r>
              <a:rPr lang="en-US" smtClean="0"/>
              <a:t>Multiple arrays within say several miles tend to not be simultaneously blocked by drifting cumulus clouds (as opposed to generally cloudy conditions</a:t>
            </a:r>
          </a:p>
          <a:p>
            <a:r>
              <a:rPr lang="en-US" smtClean="0"/>
              <a:t>If these sources are linked, the average power will be more steady than that of the individual site</a:t>
            </a:r>
          </a:p>
          <a:p>
            <a:pPr lvl="1"/>
            <a:r>
              <a:rPr lang="en-US" smtClean="0"/>
              <a:t>The standard deviation of the power is proportional to the square root of the number of the sites if the site variabilities are random (independent)</a:t>
            </a:r>
          </a:p>
          <a:p>
            <a:pPr lvl="1"/>
            <a:r>
              <a:rPr lang="en-US" smtClean="0"/>
              <a:t> Suppose that a large solar farm had a standard deviation of 20 kW per section; the total output of 100 of them would be 20 kW/sqrt(100) = 2.0 kW</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smtClean="0"/>
              <a:t>Fuel Cells</a:t>
            </a:r>
          </a:p>
        </p:txBody>
      </p:sp>
      <p:sp>
        <p:nvSpPr>
          <p:cNvPr id="48131" name="Rectangle 3"/>
          <p:cNvSpPr>
            <a:spLocks noGrp="1" noChangeArrowheads="1"/>
          </p:cNvSpPr>
          <p:nvPr>
            <p:ph type="body" idx="1"/>
          </p:nvPr>
        </p:nvSpPr>
        <p:spPr/>
        <p:txBody>
          <a:bodyPr/>
          <a:lstStyle/>
          <a:p>
            <a:r>
              <a:rPr lang="en-US" smtClean="0"/>
              <a:t>Fuel cells offer a small clean installation that can reform fuel from a tank or use natural gas from a pipeline</a:t>
            </a:r>
          </a:p>
          <a:p>
            <a:r>
              <a:rPr lang="en-US" smtClean="0"/>
              <a:t>Current costs are so much higher than $1000 to $1500/kW peak power that the market is limited</a:t>
            </a:r>
          </a:p>
          <a:p>
            <a:r>
              <a:rPr lang="en-US" smtClean="0"/>
              <a:t>Fuel cells are subject to contamination and failure if the incoming gas is not pure</a:t>
            </a:r>
          </a:p>
          <a:p>
            <a:r>
              <a:rPr lang="en-US" smtClean="0"/>
              <a:t>Currently, fuel cells are best run on natural gas</a:t>
            </a:r>
          </a:p>
          <a:p>
            <a:pPr lvl="1"/>
            <a:r>
              <a:rPr lang="en-US" smtClean="0"/>
              <a:t>A check valve on a storage tank inlet will keep gas from returning to the line if line breaching elsewhere should occur</a:t>
            </a:r>
          </a:p>
          <a:p>
            <a:pPr lvl="1"/>
            <a:r>
              <a:rPr lang="en-US" smtClean="0"/>
              <a:t>If storage is not provided, the pressure and output power quickly fails, though the pipeline tends to act as storage</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t>Aluminum Plant Example </a:t>
            </a:r>
          </a:p>
        </p:txBody>
      </p:sp>
      <p:sp>
        <p:nvSpPr>
          <p:cNvPr id="50179" name="Rectangle 3"/>
          <p:cNvSpPr>
            <a:spLocks noGrp="1" noChangeArrowheads="1"/>
          </p:cNvSpPr>
          <p:nvPr>
            <p:ph type="body" idx="1"/>
          </p:nvPr>
        </p:nvSpPr>
        <p:spPr/>
        <p:txBody>
          <a:bodyPr/>
          <a:lstStyle/>
          <a:p>
            <a:r>
              <a:rPr lang="en-US" smtClean="0"/>
              <a:t>During the California energy crisis of 2001, some of the aluminum plants in the Northwest changed over to </a:t>
            </a:r>
            <a:r>
              <a:rPr lang="en-US" b="1" smtClean="0"/>
              <a:t>selling energy back into the power lines</a:t>
            </a:r>
            <a:r>
              <a:rPr lang="en-US" smtClean="0"/>
              <a:t> since more money was earned from power than by making aluminum</a:t>
            </a:r>
          </a:p>
          <a:p>
            <a:r>
              <a:rPr lang="en-US" smtClean="0"/>
              <a:t>The Pacific Northwest’s ten plants were idled due to energy costs</a:t>
            </a:r>
          </a:p>
          <a:p>
            <a:r>
              <a:rPr lang="en-US" smtClean="0"/>
              <a:t>The Bonneville Power Administration that provides half the Northwest's electricity used power buyback agreements to gain 1200 MW by paying the companies not to use electricity</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5"/>
          <p:cNvSpPr txBox="1">
            <a:spLocks noChangeArrowheads="1"/>
          </p:cNvSpPr>
          <p:nvPr/>
        </p:nvSpPr>
        <p:spPr bwMode="auto">
          <a:xfrm>
            <a:off x="1905000" y="4191000"/>
            <a:ext cx="1524000"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50000"/>
              </a:spcBef>
              <a:spcAft>
                <a:spcPct val="0"/>
              </a:spcAft>
            </a:pPr>
            <a:r>
              <a:rPr lang="en-US">
                <a:solidFill>
                  <a:srgbClr val="000000"/>
                </a:solidFill>
              </a:rPr>
              <a:t>From Utility Plant</a:t>
            </a:r>
          </a:p>
        </p:txBody>
      </p:sp>
      <p:sp>
        <p:nvSpPr>
          <p:cNvPr id="52227" name="Text Box 34"/>
          <p:cNvSpPr txBox="1">
            <a:spLocks noChangeArrowheads="1"/>
          </p:cNvSpPr>
          <p:nvPr/>
        </p:nvSpPr>
        <p:spPr bwMode="auto">
          <a:xfrm>
            <a:off x="4841875" y="4800600"/>
            <a:ext cx="1081088"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r>
              <a:rPr lang="en-US">
                <a:solidFill>
                  <a:srgbClr val="000000"/>
                </a:solidFill>
              </a:rPr>
              <a:t>LINE BREAK</a:t>
            </a:r>
          </a:p>
        </p:txBody>
      </p:sp>
      <p:sp>
        <p:nvSpPr>
          <p:cNvPr id="52228" name="Rectangle 2"/>
          <p:cNvSpPr>
            <a:spLocks noGrp="1" noChangeArrowheads="1"/>
          </p:cNvSpPr>
          <p:nvPr>
            <p:ph type="title"/>
          </p:nvPr>
        </p:nvSpPr>
        <p:spPr/>
        <p:txBody>
          <a:bodyPr/>
          <a:lstStyle/>
          <a:p>
            <a:r>
              <a:rPr lang="en-US" dirty="0" smtClean="0"/>
              <a:t>Islanding of Power </a:t>
            </a:r>
          </a:p>
        </p:txBody>
      </p:sp>
      <p:sp>
        <p:nvSpPr>
          <p:cNvPr id="52229" name="Rectangle 3"/>
          <p:cNvSpPr>
            <a:spLocks noGrp="1" noChangeArrowheads="1"/>
          </p:cNvSpPr>
          <p:nvPr>
            <p:ph type="body" idx="1"/>
          </p:nvPr>
        </p:nvSpPr>
        <p:spPr>
          <a:xfrm>
            <a:off x="1981200" y="1066800"/>
            <a:ext cx="8178800" cy="2895600"/>
          </a:xfrm>
        </p:spPr>
        <p:txBody>
          <a:bodyPr/>
          <a:lstStyle/>
          <a:p>
            <a:r>
              <a:rPr lang="en-US" smtClean="0"/>
              <a:t>“Islanding” occurs when a small region of the power grid is isolated by broken lines, etc., and yet local sources provide enough power to keep the voltages up</a:t>
            </a:r>
          </a:p>
          <a:p>
            <a:pPr lvl="1"/>
            <a:r>
              <a:rPr lang="en-US" smtClean="0"/>
              <a:t>This situation is precluded by automatic protection circuits in invertors</a:t>
            </a:r>
          </a:p>
          <a:p>
            <a:pPr lvl="1"/>
            <a:r>
              <a:rPr lang="en-US" smtClean="0"/>
              <a:t>There may be a potential hazard to line workers</a:t>
            </a:r>
          </a:p>
          <a:p>
            <a:pPr lvl="1"/>
            <a:r>
              <a:rPr lang="en-US" smtClean="0"/>
              <a:t>Surges might cause equipment damage</a:t>
            </a:r>
          </a:p>
        </p:txBody>
      </p:sp>
      <p:sp>
        <p:nvSpPr>
          <p:cNvPr id="52230" name="Rectangle 7"/>
          <p:cNvSpPr>
            <a:spLocks noChangeArrowheads="1"/>
          </p:cNvSpPr>
          <p:nvPr/>
        </p:nvSpPr>
        <p:spPr bwMode="auto">
          <a:xfrm>
            <a:off x="3124200" y="4800600"/>
            <a:ext cx="3810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31" name="Rectangle 8"/>
          <p:cNvSpPr>
            <a:spLocks noChangeArrowheads="1"/>
          </p:cNvSpPr>
          <p:nvPr/>
        </p:nvSpPr>
        <p:spPr bwMode="auto">
          <a:xfrm>
            <a:off x="2362200" y="5029200"/>
            <a:ext cx="381000" cy="304800"/>
          </a:xfrm>
          <a:prstGeom prst="rect">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32" name="Rectangle 9"/>
          <p:cNvSpPr>
            <a:spLocks noChangeArrowheads="1"/>
          </p:cNvSpPr>
          <p:nvPr/>
        </p:nvSpPr>
        <p:spPr bwMode="auto">
          <a:xfrm>
            <a:off x="4191000" y="5410200"/>
            <a:ext cx="381000" cy="304800"/>
          </a:xfrm>
          <a:prstGeom prst="rect">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33" name="Rectangle 10"/>
          <p:cNvSpPr>
            <a:spLocks noChangeArrowheads="1"/>
          </p:cNvSpPr>
          <p:nvPr/>
        </p:nvSpPr>
        <p:spPr bwMode="auto">
          <a:xfrm>
            <a:off x="6324600" y="5867400"/>
            <a:ext cx="381000" cy="304800"/>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34" name="Rectangle 11"/>
          <p:cNvSpPr>
            <a:spLocks noChangeArrowheads="1"/>
          </p:cNvSpPr>
          <p:nvPr/>
        </p:nvSpPr>
        <p:spPr bwMode="auto">
          <a:xfrm>
            <a:off x="6096000" y="5181600"/>
            <a:ext cx="381000" cy="304800"/>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35" name="Rectangle 12"/>
          <p:cNvSpPr>
            <a:spLocks noChangeArrowheads="1"/>
          </p:cNvSpPr>
          <p:nvPr/>
        </p:nvSpPr>
        <p:spPr bwMode="auto">
          <a:xfrm>
            <a:off x="7315200" y="5715000"/>
            <a:ext cx="381000" cy="304800"/>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36" name="Rectangle 13"/>
          <p:cNvSpPr>
            <a:spLocks noChangeArrowheads="1"/>
          </p:cNvSpPr>
          <p:nvPr/>
        </p:nvSpPr>
        <p:spPr bwMode="auto">
          <a:xfrm>
            <a:off x="9067800" y="5257800"/>
            <a:ext cx="381000" cy="304800"/>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37" name="Line 14"/>
          <p:cNvSpPr>
            <a:spLocks noChangeShapeType="1"/>
          </p:cNvSpPr>
          <p:nvPr/>
        </p:nvSpPr>
        <p:spPr bwMode="auto">
          <a:xfrm>
            <a:off x="2590800" y="44958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38" name="Line 15"/>
          <p:cNvSpPr>
            <a:spLocks noChangeShapeType="1"/>
          </p:cNvSpPr>
          <p:nvPr/>
        </p:nvSpPr>
        <p:spPr bwMode="auto">
          <a:xfrm>
            <a:off x="6629400" y="5334000"/>
            <a:ext cx="0" cy="5334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39" name="Line 16"/>
          <p:cNvSpPr>
            <a:spLocks noChangeShapeType="1"/>
          </p:cNvSpPr>
          <p:nvPr/>
        </p:nvSpPr>
        <p:spPr bwMode="auto">
          <a:xfrm>
            <a:off x="9296400" y="4724400"/>
            <a:ext cx="0" cy="5334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40" name="Line 17"/>
          <p:cNvSpPr>
            <a:spLocks noChangeShapeType="1"/>
          </p:cNvSpPr>
          <p:nvPr/>
        </p:nvSpPr>
        <p:spPr bwMode="auto">
          <a:xfrm>
            <a:off x="6324600" y="4648200"/>
            <a:ext cx="0" cy="5334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41" name="Line 18"/>
          <p:cNvSpPr>
            <a:spLocks noChangeShapeType="1"/>
          </p:cNvSpPr>
          <p:nvPr/>
        </p:nvSpPr>
        <p:spPr bwMode="auto">
          <a:xfrm>
            <a:off x="4343400" y="4876800"/>
            <a:ext cx="0" cy="533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42" name="Line 19"/>
          <p:cNvSpPr>
            <a:spLocks noChangeShapeType="1"/>
          </p:cNvSpPr>
          <p:nvPr/>
        </p:nvSpPr>
        <p:spPr bwMode="auto">
          <a:xfrm>
            <a:off x="7543800" y="5181600"/>
            <a:ext cx="0" cy="5334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43" name="Line 20"/>
          <p:cNvSpPr>
            <a:spLocks noChangeShapeType="1"/>
          </p:cNvSpPr>
          <p:nvPr/>
        </p:nvSpPr>
        <p:spPr bwMode="auto">
          <a:xfrm>
            <a:off x="2590800" y="4495800"/>
            <a:ext cx="1752600" cy="3810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44" name="Line 21"/>
          <p:cNvSpPr>
            <a:spLocks noChangeShapeType="1"/>
          </p:cNvSpPr>
          <p:nvPr/>
        </p:nvSpPr>
        <p:spPr bwMode="auto">
          <a:xfrm flipV="1">
            <a:off x="5562600" y="4648200"/>
            <a:ext cx="762000" cy="9906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45" name="Line 23"/>
          <p:cNvSpPr>
            <a:spLocks noChangeShapeType="1"/>
          </p:cNvSpPr>
          <p:nvPr/>
        </p:nvSpPr>
        <p:spPr bwMode="auto">
          <a:xfrm flipH="1">
            <a:off x="7543800" y="4724400"/>
            <a:ext cx="1752600" cy="4572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46" name="Line 24"/>
          <p:cNvSpPr>
            <a:spLocks noChangeShapeType="1"/>
          </p:cNvSpPr>
          <p:nvPr/>
        </p:nvSpPr>
        <p:spPr bwMode="auto">
          <a:xfrm flipV="1">
            <a:off x="6629400" y="5181600"/>
            <a:ext cx="914400" cy="1524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47" name="Line 25"/>
          <p:cNvSpPr>
            <a:spLocks noChangeShapeType="1"/>
          </p:cNvSpPr>
          <p:nvPr/>
        </p:nvSpPr>
        <p:spPr bwMode="auto">
          <a:xfrm>
            <a:off x="6324600" y="4648200"/>
            <a:ext cx="304800" cy="6858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48" name="Line 26"/>
          <p:cNvSpPr>
            <a:spLocks noChangeShapeType="1"/>
          </p:cNvSpPr>
          <p:nvPr/>
        </p:nvSpPr>
        <p:spPr bwMode="auto">
          <a:xfrm>
            <a:off x="4343400" y="4876800"/>
            <a:ext cx="838200" cy="533400"/>
          </a:xfrm>
          <a:prstGeom prst="line">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49" name="Line 27"/>
          <p:cNvSpPr>
            <a:spLocks noChangeShapeType="1"/>
          </p:cNvSpPr>
          <p:nvPr/>
        </p:nvSpPr>
        <p:spPr bwMode="auto">
          <a:xfrm flipH="1">
            <a:off x="2057400" y="4495800"/>
            <a:ext cx="533400" cy="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grpSp>
        <p:nvGrpSpPr>
          <p:cNvPr id="52250" name="Group 30"/>
          <p:cNvGrpSpPr>
            <a:grpSpLocks/>
          </p:cNvGrpSpPr>
          <p:nvPr/>
        </p:nvGrpSpPr>
        <p:grpSpPr bwMode="auto">
          <a:xfrm>
            <a:off x="5105400" y="5334000"/>
            <a:ext cx="228600" cy="228600"/>
            <a:chOff x="2352" y="3360"/>
            <a:chExt cx="144" cy="144"/>
          </a:xfrm>
        </p:grpSpPr>
        <p:sp>
          <p:nvSpPr>
            <p:cNvPr id="52267" name="Line 28"/>
            <p:cNvSpPr>
              <a:spLocks noChangeShapeType="1"/>
            </p:cNvSpPr>
            <p:nvPr/>
          </p:nvSpPr>
          <p:spPr bwMode="auto">
            <a:xfrm>
              <a:off x="2400" y="3360"/>
              <a:ext cx="48"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68" name="Line 29"/>
            <p:cNvSpPr>
              <a:spLocks noChangeShapeType="1"/>
            </p:cNvSpPr>
            <p:nvPr/>
          </p:nvSpPr>
          <p:spPr bwMode="auto">
            <a:xfrm flipH="1">
              <a:off x="2352" y="3360"/>
              <a:ext cx="144"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grpSp>
      <p:grpSp>
        <p:nvGrpSpPr>
          <p:cNvPr id="52251" name="Group 31"/>
          <p:cNvGrpSpPr>
            <a:grpSpLocks/>
          </p:cNvGrpSpPr>
          <p:nvPr/>
        </p:nvGrpSpPr>
        <p:grpSpPr bwMode="auto">
          <a:xfrm>
            <a:off x="5486400" y="5486400"/>
            <a:ext cx="228600" cy="228600"/>
            <a:chOff x="2352" y="3360"/>
            <a:chExt cx="144" cy="144"/>
          </a:xfrm>
        </p:grpSpPr>
        <p:sp>
          <p:nvSpPr>
            <p:cNvPr id="52265" name="Line 32"/>
            <p:cNvSpPr>
              <a:spLocks noChangeShapeType="1"/>
            </p:cNvSpPr>
            <p:nvPr/>
          </p:nvSpPr>
          <p:spPr bwMode="auto">
            <a:xfrm>
              <a:off x="2400" y="3360"/>
              <a:ext cx="48"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66" name="Line 33"/>
            <p:cNvSpPr>
              <a:spLocks noChangeShapeType="1"/>
            </p:cNvSpPr>
            <p:nvPr/>
          </p:nvSpPr>
          <p:spPr bwMode="auto">
            <a:xfrm flipH="1">
              <a:off x="2352" y="3360"/>
              <a:ext cx="144" cy="14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grpSp>
      <p:sp>
        <p:nvSpPr>
          <p:cNvPr id="52252" name="Oval 36"/>
          <p:cNvSpPr>
            <a:spLocks noChangeArrowheads="1"/>
          </p:cNvSpPr>
          <p:nvPr/>
        </p:nvSpPr>
        <p:spPr bwMode="auto">
          <a:xfrm>
            <a:off x="8001000" y="5638800"/>
            <a:ext cx="457200" cy="457200"/>
          </a:xfrm>
          <a:prstGeom prst="ellipse">
            <a:avLst/>
          </a:prstGeom>
          <a:solidFill>
            <a:srgbClr val="00FFFF"/>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53" name="Line 37"/>
          <p:cNvSpPr>
            <a:spLocks noChangeShapeType="1"/>
          </p:cNvSpPr>
          <p:nvPr/>
        </p:nvSpPr>
        <p:spPr bwMode="auto">
          <a:xfrm>
            <a:off x="7696200" y="5867400"/>
            <a:ext cx="304800" cy="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54" name="Text Box 38"/>
          <p:cNvSpPr txBox="1">
            <a:spLocks noChangeArrowheads="1"/>
          </p:cNvSpPr>
          <p:nvPr/>
        </p:nvSpPr>
        <p:spPr bwMode="auto">
          <a:xfrm>
            <a:off x="7924801" y="6324600"/>
            <a:ext cx="868363"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r>
              <a:rPr lang="en-US">
                <a:solidFill>
                  <a:srgbClr val="000000"/>
                </a:solidFill>
              </a:rPr>
              <a:t>Generator</a:t>
            </a:r>
          </a:p>
        </p:txBody>
      </p:sp>
      <p:sp>
        <p:nvSpPr>
          <p:cNvPr id="52255" name="Text Box 39"/>
          <p:cNvSpPr txBox="1">
            <a:spLocks noChangeArrowheads="1"/>
          </p:cNvSpPr>
          <p:nvPr/>
        </p:nvSpPr>
        <p:spPr bwMode="auto">
          <a:xfrm>
            <a:off x="6705600" y="4572000"/>
            <a:ext cx="1468438"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r>
              <a:rPr lang="en-US">
                <a:solidFill>
                  <a:srgbClr val="000000"/>
                </a:solidFill>
              </a:rPr>
              <a:t>Island of “hot” lines</a:t>
            </a:r>
          </a:p>
        </p:txBody>
      </p:sp>
      <p:sp>
        <p:nvSpPr>
          <p:cNvPr id="52256" name="Rectangle 40"/>
          <p:cNvSpPr>
            <a:spLocks noChangeArrowheads="1"/>
          </p:cNvSpPr>
          <p:nvPr/>
        </p:nvSpPr>
        <p:spPr bwMode="auto">
          <a:xfrm>
            <a:off x="2590800" y="4724400"/>
            <a:ext cx="76200" cy="1524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57" name="Rectangle 41"/>
          <p:cNvSpPr>
            <a:spLocks noChangeArrowheads="1"/>
          </p:cNvSpPr>
          <p:nvPr/>
        </p:nvSpPr>
        <p:spPr bwMode="auto">
          <a:xfrm>
            <a:off x="4343400" y="5105400"/>
            <a:ext cx="76200" cy="1524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58" name="Rectangle 42"/>
          <p:cNvSpPr>
            <a:spLocks noChangeArrowheads="1"/>
          </p:cNvSpPr>
          <p:nvPr/>
        </p:nvSpPr>
        <p:spPr bwMode="auto">
          <a:xfrm>
            <a:off x="6324600" y="4876800"/>
            <a:ext cx="76200" cy="1524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59" name="Rectangle 43"/>
          <p:cNvSpPr>
            <a:spLocks noChangeArrowheads="1"/>
          </p:cNvSpPr>
          <p:nvPr/>
        </p:nvSpPr>
        <p:spPr bwMode="auto">
          <a:xfrm>
            <a:off x="6629400" y="5562600"/>
            <a:ext cx="76200" cy="1524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60" name="Rectangle 44"/>
          <p:cNvSpPr>
            <a:spLocks noChangeArrowheads="1"/>
          </p:cNvSpPr>
          <p:nvPr/>
        </p:nvSpPr>
        <p:spPr bwMode="auto">
          <a:xfrm>
            <a:off x="7543800" y="5410200"/>
            <a:ext cx="76200" cy="1524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61" name="Rectangle 45"/>
          <p:cNvSpPr>
            <a:spLocks noChangeArrowheads="1"/>
          </p:cNvSpPr>
          <p:nvPr/>
        </p:nvSpPr>
        <p:spPr bwMode="auto">
          <a:xfrm>
            <a:off x="9296400" y="4876800"/>
            <a:ext cx="76200" cy="1524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
        <p:nvSpPr>
          <p:cNvPr id="52262" name="Line 46"/>
          <p:cNvSpPr>
            <a:spLocks noChangeShapeType="1"/>
          </p:cNvSpPr>
          <p:nvPr/>
        </p:nvSpPr>
        <p:spPr bwMode="auto">
          <a:xfrm>
            <a:off x="2743200" y="4876800"/>
            <a:ext cx="914400" cy="1219200"/>
          </a:xfrm>
          <a:prstGeom prst="line">
            <a:avLst/>
          </a:prstGeom>
          <a:noFill/>
          <a:ln w="9525">
            <a:solidFill>
              <a:schemeClr val="tx1"/>
            </a:solidFill>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GB" sz="1200">
              <a:solidFill>
                <a:srgbClr val="000000"/>
              </a:solidFill>
              <a:latin typeface="Arial" panose="020B0604020202020204" pitchFamily="34" charset="0"/>
            </a:endParaRPr>
          </a:p>
        </p:txBody>
      </p:sp>
      <p:sp>
        <p:nvSpPr>
          <p:cNvPr id="52263" name="Text Box 47"/>
          <p:cNvSpPr txBox="1">
            <a:spLocks noChangeArrowheads="1"/>
          </p:cNvSpPr>
          <p:nvPr/>
        </p:nvSpPr>
        <p:spPr bwMode="auto">
          <a:xfrm>
            <a:off x="3276601" y="6172200"/>
            <a:ext cx="1012825"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r>
              <a:rPr lang="en-US">
                <a:solidFill>
                  <a:srgbClr val="000000"/>
                </a:solidFill>
              </a:rPr>
              <a:t>Transformer</a:t>
            </a:r>
          </a:p>
        </p:txBody>
      </p:sp>
      <p:sp>
        <p:nvSpPr>
          <p:cNvPr id="52264" name="Rectangle 48"/>
          <p:cNvSpPr>
            <a:spLocks noChangeArrowheads="1"/>
          </p:cNvSpPr>
          <p:nvPr/>
        </p:nvSpPr>
        <p:spPr bwMode="auto">
          <a:xfrm>
            <a:off x="5562600" y="4267200"/>
            <a:ext cx="4419600" cy="2362200"/>
          </a:xfrm>
          <a:prstGeom prst="rect">
            <a:avLst/>
          </a:prstGeom>
          <a:solidFill>
            <a:srgbClr val="CCFFFF">
              <a:alpha val="47058"/>
            </a:srgbClr>
          </a:solidFill>
          <a:ln w="28575">
            <a:solidFill>
              <a:schemeClr val="tx1"/>
            </a:solidFill>
            <a:prstDash val="dash"/>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pPr>
            <a:endParaRPr lang="en-GB">
              <a:solidFill>
                <a:srgbClr val="000000"/>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Issues and Trends</a:t>
            </a:r>
          </a:p>
        </p:txBody>
      </p:sp>
      <p:sp>
        <p:nvSpPr>
          <p:cNvPr id="54275" name="Rectangle 3"/>
          <p:cNvSpPr>
            <a:spLocks noGrp="1" noChangeArrowheads="1"/>
          </p:cNvSpPr>
          <p:nvPr>
            <p:ph type="body" idx="1"/>
          </p:nvPr>
        </p:nvSpPr>
        <p:spPr/>
        <p:txBody>
          <a:bodyPr/>
          <a:lstStyle/>
          <a:p>
            <a:r>
              <a:rPr lang="en-US" smtClean="0"/>
              <a:t>Licensing of grid intertie equipment remains variable across the United States; safety issues predominate</a:t>
            </a:r>
          </a:p>
          <a:p>
            <a:r>
              <a:rPr lang="en-US" smtClean="0"/>
              <a:t>Use of independent power increases availability when extreme weather or extremists cut transmission lines</a:t>
            </a:r>
          </a:p>
          <a:p>
            <a:r>
              <a:rPr lang="en-US" smtClean="0"/>
              <a:t>Independent power is being marketed to purchasers of expensive remote homes</a:t>
            </a:r>
          </a:p>
          <a:p>
            <a:r>
              <a:rPr lang="en-US" smtClean="0"/>
              <a:t>Distributed power works well with solar power roofs</a:t>
            </a:r>
          </a:p>
          <a:p>
            <a:r>
              <a:rPr lang="en-US" smtClean="0"/>
              <a:t>Hurricane outages of 11 days caused many to buy gasoline engine-powered generators</a:t>
            </a:r>
          </a:p>
          <a:p>
            <a:pPr lvl="1"/>
            <a:r>
              <a:rPr lang="en-US" smtClean="0"/>
              <a:t> They may not realize what 4.5 hours per tank means</a:t>
            </a:r>
          </a:p>
          <a:p>
            <a:pPr lvl="1"/>
            <a:r>
              <a:rPr lang="en-US" smtClean="0"/>
              <a:t> They may not have planned for extra gasoline, or might have a garage full of plastic gasoline jugs </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z="2800" dirty="0" smtClean="0"/>
              <a:t>Conclusion</a:t>
            </a:r>
            <a:r>
              <a:rPr lang="en-US" sz="2800" dirty="0"/>
              <a:t>: Distributed Generation</a:t>
            </a:r>
          </a:p>
        </p:txBody>
      </p:sp>
      <p:sp>
        <p:nvSpPr>
          <p:cNvPr id="56323" name="Rectangle 3"/>
          <p:cNvSpPr>
            <a:spLocks noGrp="1" noChangeArrowheads="1"/>
          </p:cNvSpPr>
          <p:nvPr>
            <p:ph type="body" idx="1"/>
          </p:nvPr>
        </p:nvSpPr>
        <p:spPr>
          <a:xfrm>
            <a:off x="1981200" y="1066800"/>
            <a:ext cx="8305800" cy="5334000"/>
          </a:xfrm>
        </p:spPr>
        <p:txBody>
          <a:bodyPr/>
          <a:lstStyle/>
          <a:p>
            <a:r>
              <a:rPr lang="en-US" smtClean="0"/>
              <a:t>Distributed generation is less vulnerable to outages since there are so many local sources of supply</a:t>
            </a:r>
          </a:p>
          <a:p>
            <a:r>
              <a:rPr lang="en-US" smtClean="0"/>
              <a:t>Winter ice storms can stop electrical power over a wider area than a terrorist attack</a:t>
            </a:r>
          </a:p>
          <a:p>
            <a:pPr lvl="1"/>
            <a:r>
              <a:rPr lang="en-US" smtClean="0"/>
              <a:t>Critical loads are better protected when nearby multiple sources are available</a:t>
            </a:r>
          </a:p>
          <a:p>
            <a:r>
              <a:rPr lang="en-US" smtClean="0"/>
              <a:t>Computer and industrial processes require backup power to prevent secondary problems caused by loss of power</a:t>
            </a:r>
          </a:p>
          <a:p>
            <a:r>
              <a:rPr lang="en-US" smtClean="0"/>
              <a:t>Independent energy systems can use failure-resistant sources like multi-day fuel tanks or natural gas pipelines</a:t>
            </a:r>
          </a:p>
          <a:p>
            <a:r>
              <a:rPr lang="en-US" smtClean="0"/>
              <a:t>Islanding of multiple power sources is a safety concern for power line workers, yet this robustness ensures power stability</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z="1800"/>
              <a:t>Olin Engineering Complex 4.7 kW Solar PV Roof Array</a:t>
            </a:r>
          </a:p>
        </p:txBody>
      </p:sp>
      <p:pic>
        <p:nvPicPr>
          <p:cNvPr id="58371"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819400" y="1295400"/>
            <a:ext cx="6553200" cy="4959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15</a:t>
            </a:fld>
            <a:endParaRPr lang="en-US"/>
          </a:p>
        </p:txBody>
      </p:sp>
    </p:spTree>
    <p:extLst>
      <p:ext uri="{BB962C8B-B14F-4D97-AF65-F5344CB8AC3E}">
        <p14:creationId xmlns="" xmlns:p14="http://schemas.microsoft.com/office/powerpoint/2010/main" val="236294379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194" name="Subtitle 1"/>
          <p:cNvSpPr>
            <a:spLocks noGrp="1"/>
          </p:cNvSpPr>
          <p:nvPr>
            <p:ph type="subTitle" idx="1"/>
          </p:nvPr>
        </p:nvSpPr>
        <p:spPr>
          <a:xfrm>
            <a:off x="508000" y="5902325"/>
            <a:ext cx="1579563" cy="600075"/>
          </a:xfrm>
        </p:spPr>
        <p:txBody>
          <a:bodyPr/>
          <a:lstStyle/>
          <a:p>
            <a:pPr eaLnBrk="1" hangingPunct="1"/>
            <a:r>
              <a:rPr lang="en-GB" b="1" smtClean="0"/>
              <a:t>By Ahmad Rizwan</a:t>
            </a:r>
          </a:p>
          <a:p>
            <a:pPr eaLnBrk="1" hangingPunct="1"/>
            <a:r>
              <a:rPr lang="en-GB" b="1" smtClean="0"/>
              <a:t>150041601006</a:t>
            </a:r>
          </a:p>
        </p:txBody>
      </p:sp>
      <p:sp>
        <p:nvSpPr>
          <p:cNvPr id="8195" name="Title 2"/>
          <p:cNvSpPr>
            <a:spLocks noGrp="1"/>
          </p:cNvSpPr>
          <p:nvPr>
            <p:ph type="ctrTitle"/>
          </p:nvPr>
        </p:nvSpPr>
        <p:spPr>
          <a:xfrm>
            <a:off x="508000" y="5313363"/>
            <a:ext cx="3136900" cy="495300"/>
          </a:xfrm>
        </p:spPr>
        <p:txBody>
          <a:bodyPr>
            <a:normAutofit fontScale="90000"/>
          </a:bodyPr>
          <a:lstStyle/>
          <a:p>
            <a:pPr eaLnBrk="1" hangingPunct="1"/>
            <a:r>
              <a:rPr lang="en-GB" b="1" smtClean="0"/>
              <a:t>GEOTHERMAL ENERGY</a:t>
            </a:r>
          </a:p>
        </p:txBody>
      </p:sp>
    </p:spTree>
  </p:cSld>
  <p:clrMapOvr>
    <a:masterClrMapping/>
  </p:clrMapOvr>
  <p:transition spd="med">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0" y="1711325"/>
            <a:ext cx="9144000" cy="4021138"/>
          </a:xfrm>
        </p:spPr>
        <p:txBody>
          <a:bodyPr/>
          <a:lstStyle/>
          <a:p>
            <a:pPr algn="just" eaLnBrk="1" hangingPunct="1"/>
            <a:r>
              <a:rPr lang="en-GB" sz="1600" b="1" smtClean="0"/>
              <a:t>The word geothermal comes from the Greek words geo (earth) and thermos (heat). Geothermal energy is heat within the earth. People can use this heat as steam or as hot water to heat buildings or to generate electricity.</a:t>
            </a:r>
          </a:p>
          <a:p>
            <a:pPr algn="just" eaLnBrk="1" hangingPunct="1"/>
            <a:r>
              <a:rPr lang="en-GB" sz="1600" b="1" smtClean="0"/>
              <a:t>Geothermal energy is a renewable energy source because heat is continuously produced inside the earth. </a:t>
            </a:r>
          </a:p>
          <a:p>
            <a:pPr algn="just" eaLnBrk="1" hangingPunct="1"/>
            <a:r>
              <a:rPr lang="en-GB" sz="1600" b="1" smtClean="0"/>
              <a:t>The main focus of geothermal energy today is the use of it for generation of electricity. </a:t>
            </a:r>
          </a:p>
        </p:txBody>
      </p:sp>
      <p:sp>
        <p:nvSpPr>
          <p:cNvPr id="3" name="Title 2"/>
          <p:cNvSpPr>
            <a:spLocks noGrp="1"/>
          </p:cNvSpPr>
          <p:nvPr>
            <p:ph type="ctrTitle"/>
          </p:nvPr>
        </p:nvSpPr>
        <p:spPr>
          <a:xfrm>
            <a:off x="1524000" y="1122363"/>
            <a:ext cx="9144000" cy="495300"/>
          </a:xfrm>
        </p:spPr>
        <p:txBody>
          <a:bodyPr/>
          <a:lstStyle/>
          <a:p>
            <a:pPr eaLnBrk="1" hangingPunct="1"/>
            <a:r>
              <a:rPr lang="en-GB" b="1" smtClean="0"/>
              <a:t>INTRODUCTION</a:t>
            </a: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4379913" y="3327400"/>
            <a:ext cx="3049587" cy="304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3450" y="704850"/>
            <a:ext cx="9144000" cy="495300"/>
          </a:xfrm>
        </p:spPr>
        <p:txBody>
          <a:bodyPr/>
          <a:lstStyle/>
          <a:p>
            <a:pPr eaLnBrk="1" hangingPunct="1"/>
            <a:r>
              <a:rPr lang="en-US" b="1" smtClean="0"/>
              <a:t>HISTORY</a:t>
            </a:r>
          </a:p>
        </p:txBody>
      </p:sp>
      <p:sp>
        <p:nvSpPr>
          <p:cNvPr id="3" name="Subtitle 2">
            <a:extLst>
              <a:ext uri="{FF2B5EF4-FFF2-40B4-BE49-F238E27FC236}"/>
            </a:extLst>
          </p:cNvPr>
          <p:cNvSpPr>
            <a:spLocks noGrp="1"/>
          </p:cNvSpPr>
          <p:nvPr>
            <p:ph type="subTitle" idx="1"/>
          </p:nvPr>
        </p:nvSpPr>
        <p:spPr>
          <a:xfrm>
            <a:off x="933450" y="1293813"/>
            <a:ext cx="3762375" cy="4021137"/>
          </a:xfrm>
        </p:spPr>
        <p:txBody>
          <a:bodyPr rtlCol="0">
            <a:noAutofit/>
          </a:bodyPr>
          <a:lstStyle/>
          <a:p>
            <a:pPr eaLnBrk="1" fontAlgn="auto" hangingPunct="1">
              <a:lnSpc>
                <a:spcPct val="110000"/>
              </a:lnSpc>
              <a:spcAft>
                <a:spcPts val="0"/>
              </a:spcAft>
              <a:defRPr/>
            </a:pPr>
            <a:r>
              <a:rPr lang="en-US" sz="1600" b="1" dirty="0" smtClean="0"/>
              <a:t>Humans have been utilizing the heat produced by the earth for a very long time. This can be seen by the following activities:</a:t>
            </a:r>
          </a:p>
          <a:p>
            <a:pPr marL="285750" indent="-285750" eaLnBrk="1" fontAlgn="auto" hangingPunct="1">
              <a:lnSpc>
                <a:spcPct val="110000"/>
              </a:lnSpc>
              <a:spcAft>
                <a:spcPts val="0"/>
              </a:spcAft>
              <a:buFontTx/>
              <a:buChar char="-"/>
              <a:defRPr/>
            </a:pPr>
            <a:r>
              <a:rPr lang="en-US" sz="1600" b="1" dirty="0" smtClean="0"/>
              <a:t>People during the stone age , have made use of natural hot springs for bathing.</a:t>
            </a:r>
          </a:p>
          <a:p>
            <a:pPr marL="285750" indent="-285750" eaLnBrk="1" fontAlgn="auto" hangingPunct="1">
              <a:lnSpc>
                <a:spcPct val="110000"/>
              </a:lnSpc>
              <a:spcAft>
                <a:spcPts val="0"/>
              </a:spcAft>
              <a:buFontTx/>
              <a:buChar char="-"/>
              <a:defRPr/>
            </a:pPr>
            <a:r>
              <a:rPr lang="en-US" sz="1600" b="1" dirty="0" smtClean="0"/>
              <a:t>Chinese during 5</a:t>
            </a:r>
            <a:r>
              <a:rPr lang="en-US" sz="1600" b="1" baseline="30000" dirty="0" smtClean="0"/>
              <a:t>th</a:t>
            </a:r>
            <a:r>
              <a:rPr lang="en-US" sz="1600" b="1" dirty="0" smtClean="0"/>
              <a:t> century made use of the hot springs as a spa.</a:t>
            </a:r>
          </a:p>
          <a:p>
            <a:pPr marL="285750" indent="-285750" eaLnBrk="1" fontAlgn="auto" hangingPunct="1">
              <a:lnSpc>
                <a:spcPct val="110000"/>
              </a:lnSpc>
              <a:spcAft>
                <a:spcPts val="0"/>
              </a:spcAft>
              <a:buFontTx/>
              <a:buChar char="-"/>
              <a:defRPr/>
            </a:pPr>
            <a:r>
              <a:rPr lang="en-US" sz="1600" b="1" dirty="0" smtClean="0"/>
              <a:t>Romans used hot springs to feed public baths and underfloor heating.</a:t>
            </a:r>
          </a:p>
          <a:p>
            <a:pPr marL="285750" indent="-285750" eaLnBrk="1" fontAlgn="auto" hangingPunct="1">
              <a:lnSpc>
                <a:spcPct val="110000"/>
              </a:lnSpc>
              <a:spcAft>
                <a:spcPts val="0"/>
              </a:spcAft>
              <a:buFontTx/>
              <a:buChar char="-"/>
              <a:defRPr/>
            </a:pPr>
            <a:r>
              <a:rPr lang="en-US" sz="1600" b="1" dirty="0" smtClean="0"/>
              <a:t>A geothermal district in France from 14</a:t>
            </a:r>
            <a:r>
              <a:rPr lang="en-US" sz="1600" b="1" baseline="30000" dirty="0" smtClean="0"/>
              <a:t>th</a:t>
            </a:r>
            <a:r>
              <a:rPr lang="en-US" sz="1600" b="1" dirty="0" smtClean="0"/>
              <a:t> century is still in operation today.</a:t>
            </a:r>
          </a:p>
          <a:p>
            <a:pPr marL="285750" indent="-285750" eaLnBrk="1" fontAlgn="auto" hangingPunct="1">
              <a:lnSpc>
                <a:spcPct val="110000"/>
              </a:lnSpc>
              <a:spcAft>
                <a:spcPts val="0"/>
              </a:spcAft>
              <a:buFontTx/>
              <a:buChar char="-"/>
              <a:defRPr/>
            </a:pPr>
            <a:r>
              <a:rPr lang="en-US" sz="1600" b="1" dirty="0" smtClean="0"/>
              <a:t>Lord Kelvin made the heat pump in 1852 that drew heat energy from the ground</a:t>
            </a:r>
          </a:p>
        </p:txBody>
      </p:sp>
      <mc:AlternateContent xmlns:mc="http://schemas.openxmlformats.org/markup-compatibility/2006">
        <mc:Choice xmlns="" xmlns:p14="http://schemas.microsoft.com/office/powerpoint/2010/main" Requires="p14">
          <p:contentPart p14:bwMode="auto" r:id="rId2">
            <p14:nvContentPartPr>
              <p14:cNvPr id="7" name="Ink 6" descr="Drawing point">
                <a:extLst>
                  <a:ext uri="{FF2B5EF4-FFF2-40B4-BE49-F238E27FC236}"/>
                </a:extLst>
              </p14:cNvPr>
              <p14:cNvContentPartPr/>
              <p14:nvPr/>
            </p14:nvContentPartPr>
            <p14:xfrm>
              <a:off x="2147483647" y="6184897"/>
              <a:ext cx="0" cy="9720"/>
            </p14:xfrm>
          </p:contentPart>
        </mc:Choice>
        <mc:Fallback>
          <p:pic>
            <p:nvPicPr>
              <p:cNvPr id="7" name="Ink 6" descr="Drawing point">
                <a:extLst>
                  <a:ext uri="{FF2B5EF4-FFF2-40B4-BE49-F238E27FC236}"/>
                </a:extLst>
              </p:cNvPr>
              <p:cNvPicPr/>
              <p:nvPr/>
            </p:nvPicPr>
            <p:blipFill>
              <a:blip r:embed="rId3"/>
              <a:stretch>
                <a:fillRect/>
              </a:stretch>
            </p:blipFill>
            <p:spPr>
              <a:xfrm>
                <a:off x="2147483647" y="6179137"/>
                <a:ext cx="0" cy="21960"/>
              </a:xfrm>
              <a:prstGeom prst="rect">
                <a:avLst/>
              </a:prstGeom>
            </p:spPr>
          </p:pic>
        </mc:Fallback>
      </mc:AlternateContent>
      <p:pic>
        <p:nvPicPr>
          <p:cNvPr id="10245" name="Picture 3"/>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5886450" y="952500"/>
            <a:ext cx="5832475" cy="475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5050" y="950913"/>
            <a:ext cx="9144000" cy="495300"/>
          </a:xfrm>
        </p:spPr>
        <p:txBody>
          <a:bodyPr/>
          <a:lstStyle/>
          <a:p>
            <a:pPr eaLnBrk="1" hangingPunct="1"/>
            <a:r>
              <a:rPr lang="en-US" b="1" smtClean="0"/>
              <a:t>MECHANISM</a:t>
            </a:r>
          </a:p>
        </p:txBody>
      </p:sp>
      <p:sp>
        <p:nvSpPr>
          <p:cNvPr id="3" name="Subtitle 2"/>
          <p:cNvSpPr>
            <a:spLocks noGrp="1"/>
          </p:cNvSpPr>
          <p:nvPr>
            <p:ph type="subTitle" idx="1"/>
          </p:nvPr>
        </p:nvSpPr>
        <p:spPr>
          <a:xfrm>
            <a:off x="1035050" y="1539875"/>
            <a:ext cx="3762375" cy="4021138"/>
          </a:xfrm>
        </p:spPr>
        <p:txBody>
          <a:bodyPr/>
          <a:lstStyle/>
          <a:p>
            <a:pPr algn="just" eaLnBrk="1" hangingPunct="1">
              <a:lnSpc>
                <a:spcPct val="110000"/>
              </a:lnSpc>
            </a:pPr>
            <a:r>
              <a:rPr lang="en-GB" sz="1600" b="1" smtClean="0"/>
              <a:t>There is a natural source of power found below the surface of the earth that has been around for centuries. Underground, far below us, there are pools of water heated by magma (or molten rocks). These pools of water make up our geothermal reservoirs. </a:t>
            </a:r>
          </a:p>
          <a:p>
            <a:pPr algn="just" eaLnBrk="1" hangingPunct="1">
              <a:lnSpc>
                <a:spcPct val="110000"/>
              </a:lnSpc>
            </a:pPr>
            <a:r>
              <a:rPr lang="en-GB" sz="1600" b="1" smtClean="0"/>
              <a:t>Harnessing the power of the earth’s temperatures to power, heat or cool our homes and businesses, directly or indirectly is the essence of geothermal power.</a:t>
            </a:r>
            <a:endParaRPr lang="en-US" sz="1600" b="1" smtClean="0"/>
          </a:p>
        </p:txBody>
      </p:sp>
      <mc:AlternateContent xmlns:mc="http://schemas.openxmlformats.org/markup-compatibility/2006">
        <mc:Choice xmlns="" xmlns:p14="http://schemas.microsoft.com/office/powerpoint/2010/main" Requires="p14">
          <p:contentPart p14:bwMode="auto" r:id="rId2">
            <p14:nvContentPartPr>
              <p14:cNvPr id="7" name="Ink 6" descr="Drawing point">
                <a:extLst>
                  <a:ext uri="{FF2B5EF4-FFF2-40B4-BE49-F238E27FC236}"/>
                </a:extLst>
              </p14:cNvPr>
              <p14:cNvContentPartPr/>
              <p14:nvPr/>
            </p14:nvContentPartPr>
            <p14:xfrm>
              <a:off x="2147483647" y="7201130"/>
              <a:ext cx="0" cy="9720"/>
            </p14:xfrm>
          </p:contentPart>
        </mc:Choice>
        <mc:Fallback>
          <p:pic>
            <p:nvPicPr>
              <p:cNvPr id="7" name="Ink 6" descr="Drawing point">
                <a:extLst>
                  <a:ext uri="{FF2B5EF4-FFF2-40B4-BE49-F238E27FC236}"/>
                </a:extLst>
              </p:cNvPr>
              <p:cNvPicPr/>
              <p:nvPr/>
            </p:nvPicPr>
            <p:blipFill>
              <a:blip r:embed="rId3"/>
              <a:stretch>
                <a:fillRect/>
              </a:stretch>
            </p:blipFill>
            <p:spPr>
              <a:xfrm>
                <a:off x="2147483647" y="7195370"/>
                <a:ext cx="0" cy="21960"/>
              </a:xfrm>
              <a:prstGeom prst="rect">
                <a:avLst/>
              </a:prstGeom>
            </p:spPr>
          </p:pic>
        </mc:Fallback>
      </mc:AlternateContent>
      <p:pic>
        <p:nvPicPr>
          <p:cNvPr id="5" name="Picture 4"/>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5365750" y="1047750"/>
            <a:ext cx="6332538" cy="473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27113" y="1711325"/>
            <a:ext cx="9144000" cy="4021138"/>
          </a:xfrm>
        </p:spPr>
        <p:txBody>
          <a:bodyPr/>
          <a:lstStyle/>
          <a:p>
            <a:pPr algn="just" eaLnBrk="1" hangingPunct="1"/>
            <a:r>
              <a:rPr lang="en-GB" sz="1600" b="1" smtClean="0"/>
              <a:t>There are three kinds of geothermal power plants, however, they have one thing in common; they utilize steam turbines to produce electricity. This concept is pretty much comparable to other thermal power plants that use alternative sources of energy other than geothermal.</a:t>
            </a:r>
          </a:p>
          <a:p>
            <a:pPr algn="just" eaLnBrk="1" hangingPunct="1"/>
            <a:endParaRPr lang="en-GB" sz="1600" b="1" smtClean="0"/>
          </a:p>
          <a:p>
            <a:pPr algn="just" eaLnBrk="1" hangingPunct="1"/>
            <a:r>
              <a:rPr lang="en-GB" sz="1600" b="1" smtClean="0"/>
              <a:t>These are:</a:t>
            </a:r>
          </a:p>
          <a:p>
            <a:pPr algn="just" eaLnBrk="1" hangingPunct="1"/>
            <a:r>
              <a:rPr lang="en-GB" sz="1600" b="1" smtClean="0"/>
              <a:t>- Dry steam power plants</a:t>
            </a:r>
            <a:endParaRPr lang="en-GB" sz="1600" smtClean="0"/>
          </a:p>
          <a:p>
            <a:pPr algn="just" eaLnBrk="1" hangingPunct="1"/>
            <a:r>
              <a:rPr lang="en-GB" sz="1600" b="1" smtClean="0"/>
              <a:t>- Binary cycle power plants</a:t>
            </a:r>
            <a:endParaRPr lang="en-GB" sz="1600" smtClean="0"/>
          </a:p>
          <a:p>
            <a:pPr algn="just" eaLnBrk="1" hangingPunct="1"/>
            <a:r>
              <a:rPr lang="en-GB" sz="1600" b="1" smtClean="0"/>
              <a:t>- Flash steam power plants</a:t>
            </a:r>
            <a:endParaRPr lang="en-GB" sz="1600" smtClean="0"/>
          </a:p>
          <a:p>
            <a:pPr algn="just" eaLnBrk="1" hangingPunct="1"/>
            <a:endParaRPr lang="en-GB" sz="1600" b="1" smtClean="0"/>
          </a:p>
        </p:txBody>
      </p:sp>
      <p:sp>
        <p:nvSpPr>
          <p:cNvPr id="3" name="Title 2"/>
          <p:cNvSpPr>
            <a:spLocks noGrp="1"/>
          </p:cNvSpPr>
          <p:nvPr>
            <p:ph type="ctrTitle"/>
          </p:nvPr>
        </p:nvSpPr>
        <p:spPr>
          <a:xfrm>
            <a:off x="1027113" y="1122363"/>
            <a:ext cx="9144000" cy="495300"/>
          </a:xfrm>
        </p:spPr>
        <p:txBody>
          <a:bodyPr/>
          <a:lstStyle/>
          <a:p>
            <a:pPr eaLnBrk="1" hangingPunct="1"/>
            <a:r>
              <a:rPr lang="en-GB" b="1" smtClean="0"/>
              <a:t>POWER GENERATION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17563" y="1470025"/>
            <a:ext cx="5380037" cy="4422775"/>
          </a:xfrm>
        </p:spPr>
        <p:txBody>
          <a:bodyPr/>
          <a:lstStyle/>
          <a:p>
            <a:pPr algn="just" eaLnBrk="1" hangingPunct="1"/>
            <a:r>
              <a:rPr lang="en-GB" sz="1600" b="1" smtClean="0"/>
              <a:t>As the name suggests, these geothermal power plants utilize ‘’dry steam” to generate electricity. Dry steam is, essentially, water vapour or water in gaseous state. The geothermal power plant has two separate wells to the extremely hot water reservoir under the earth’s surface; the production well and injection well. The production well extracts steam with a temperature of at least 150°C (300°F) from the hot water reservoir below and directs it to the turbine.</a:t>
            </a:r>
          </a:p>
          <a:p>
            <a:pPr algn="just" eaLnBrk="1" hangingPunct="1"/>
            <a:r>
              <a:rPr lang="en-GB" sz="1600" b="1" smtClean="0"/>
              <a:t>The steam turns the turbine, which is connected to a generator. The power generated goes to power lines to a power grid and eventually supplied to homes, institutions, and industries. The used steam finds its way to the condenser, where it’s converted into water and sent back down to the hot water reservoir through the injection well and the cycle continues.</a:t>
            </a:r>
          </a:p>
          <a:p>
            <a:pPr algn="just" eaLnBrk="1" hangingPunct="1"/>
            <a:r>
              <a:rPr lang="en-GB" sz="1600" b="1" smtClean="0"/>
              <a:t>Dry steam power plant is the old kind of geothermal power plant. The first dry steam power plant was set up in 1904 in Larderello, Italy. </a:t>
            </a:r>
          </a:p>
        </p:txBody>
      </p:sp>
      <p:sp>
        <p:nvSpPr>
          <p:cNvPr id="3" name="Title 2"/>
          <p:cNvSpPr>
            <a:spLocks noGrp="1"/>
          </p:cNvSpPr>
          <p:nvPr>
            <p:ph type="ctrTitle"/>
          </p:nvPr>
        </p:nvSpPr>
        <p:spPr>
          <a:xfrm>
            <a:off x="817563" y="881063"/>
            <a:ext cx="9144000" cy="495300"/>
          </a:xfrm>
        </p:spPr>
        <p:txBody>
          <a:bodyPr/>
          <a:lstStyle/>
          <a:p>
            <a:pPr eaLnBrk="1" hangingPunct="1"/>
            <a:r>
              <a:rPr lang="en-GB" b="1" smtClean="0"/>
              <a:t>DRY STEAM POWER PLANTS</a:t>
            </a: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6578600" y="2073275"/>
            <a:ext cx="4762500" cy="291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50900" y="1546225"/>
            <a:ext cx="5384800" cy="4021138"/>
          </a:xfrm>
        </p:spPr>
        <p:txBody>
          <a:bodyPr/>
          <a:lstStyle/>
          <a:p>
            <a:pPr algn="just" eaLnBrk="1" hangingPunct="1"/>
            <a:r>
              <a:rPr lang="en-GB" sz="1600" b="1" smtClean="0"/>
              <a:t>Flash steam plants differ from dry steam because they pump hot water, rather than steam, directly to the surface. These flash steam plants pump hot water at a high pressure from below the earth into a “flash tank” on the surface.</a:t>
            </a:r>
          </a:p>
          <a:p>
            <a:pPr algn="just" eaLnBrk="1" hangingPunct="1"/>
            <a:r>
              <a:rPr lang="en-GB" sz="1600" b="1" smtClean="0"/>
              <a:t>This kind of geothermal power plant utilizes water at temperatures of at least 182°C (360°F). As the name suggests, it uses flash steam to generate electricity. Flash steaming is the process whereby extremely high-pressure hot water is flashed or vaporized into steam in a flash tank by reducing the pressure. The steam is then directed to turn turbines, which turns a shaft connected to a generator leading to production of electricity.</a:t>
            </a:r>
          </a:p>
          <a:p>
            <a:pPr algn="just" eaLnBrk="1" hangingPunct="1"/>
            <a:r>
              <a:rPr lang="en-GB" sz="1600" b="1" smtClean="0"/>
              <a:t>Flash steam power plants are the most common types of geothermal power plants in the modern world. The Wairakei Power Station, built in 1958 in New Zealand, was the first geothermal power plant that utilized flash steam.</a:t>
            </a:r>
          </a:p>
          <a:p>
            <a:pPr algn="just" eaLnBrk="1" hangingPunct="1"/>
            <a:endParaRPr lang="en-GB" sz="1600" b="1" smtClean="0"/>
          </a:p>
        </p:txBody>
      </p:sp>
      <p:sp>
        <p:nvSpPr>
          <p:cNvPr id="6" name="Title 2"/>
          <p:cNvSpPr>
            <a:spLocks noGrp="1"/>
          </p:cNvSpPr>
          <p:nvPr>
            <p:ph type="ctrTitle"/>
          </p:nvPr>
        </p:nvSpPr>
        <p:spPr>
          <a:xfrm>
            <a:off x="817563" y="881063"/>
            <a:ext cx="9144000" cy="495300"/>
          </a:xfrm>
        </p:spPr>
        <p:txBody>
          <a:bodyPr/>
          <a:lstStyle/>
          <a:p>
            <a:pPr eaLnBrk="1" hangingPunct="1"/>
            <a:r>
              <a:rPr lang="en-GB" b="1" smtClean="0"/>
              <a:t>FLASH STEAM POWER PLANTS</a:t>
            </a:r>
          </a:p>
        </p:txBody>
      </p:sp>
      <p:pic>
        <p:nvPicPr>
          <p:cNvPr id="8" name="Picture 7"/>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6604000" y="1971675"/>
            <a:ext cx="4618038" cy="282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p:cNvSpPr>
            <a:spLocks noGrp="1"/>
          </p:cNvSpPr>
          <p:nvPr>
            <p:ph type="subTitle" idx="1"/>
          </p:nvPr>
        </p:nvSpPr>
        <p:spPr>
          <a:xfrm>
            <a:off x="850900" y="1546225"/>
            <a:ext cx="5384800" cy="4021138"/>
          </a:xfrm>
        </p:spPr>
        <p:txBody>
          <a:bodyPr/>
          <a:lstStyle/>
          <a:p>
            <a:pPr algn="just" eaLnBrk="1" hangingPunct="1"/>
            <a:r>
              <a:rPr lang="en-GB" sz="1600" b="1" smtClean="0"/>
              <a:t>In these binary cycle plants, the main difference is that the water or steam from below the earth never comes in direct contact with the turbines. Instead, water from geothermal reservoirs is pumped through a heat exchanger where it heats a second liquid—like isobutene (which boils at a lower temperature than water.)</a:t>
            </a:r>
          </a:p>
          <a:p>
            <a:pPr algn="just" eaLnBrk="1" hangingPunct="1"/>
            <a:r>
              <a:rPr lang="en-GB" sz="1600" b="1" smtClean="0"/>
              <a:t>This second liquid is heated into steam, which powers the turbines that drives a generator. The hot water from the earth is recycled into the earth through the injection well, and the second liquid is recycled through the turbine and back into the heat exchanger where it can be used again.</a:t>
            </a:r>
          </a:p>
          <a:p>
            <a:pPr algn="just" eaLnBrk="1" hangingPunct="1"/>
            <a:r>
              <a:rPr lang="en-GB" sz="1600" b="1" smtClean="0"/>
              <a:t>In a nutshell, binary cycle power plants allow individuals to harvest geothermal energy from hot water reservoirs that flash steam, and dry steam plants would not permit. However, the binary cycle power plants have an efficiency rate of just 10-13%.</a:t>
            </a:r>
          </a:p>
        </p:txBody>
      </p:sp>
      <p:sp>
        <p:nvSpPr>
          <p:cNvPr id="6" name="Title 2"/>
          <p:cNvSpPr>
            <a:spLocks noGrp="1"/>
          </p:cNvSpPr>
          <p:nvPr>
            <p:ph type="ctrTitle"/>
          </p:nvPr>
        </p:nvSpPr>
        <p:spPr>
          <a:xfrm>
            <a:off x="817563" y="881063"/>
            <a:ext cx="9144000" cy="495300"/>
          </a:xfrm>
        </p:spPr>
        <p:txBody>
          <a:bodyPr/>
          <a:lstStyle/>
          <a:p>
            <a:pPr eaLnBrk="1" hangingPunct="1"/>
            <a:r>
              <a:rPr lang="en-GB" b="1" smtClean="0"/>
              <a:t>BINARY CYCLE POWER PLANTS</a:t>
            </a:r>
          </a:p>
        </p:txBody>
      </p:sp>
      <p:pic>
        <p:nvPicPr>
          <p:cNvPr id="7" name="Picture 6"/>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6667500" y="1911350"/>
            <a:ext cx="4533900" cy="314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1"/>
          <p:cNvSpPr>
            <a:spLocks noGrp="1"/>
          </p:cNvSpPr>
          <p:nvPr>
            <p:ph type="subTitle" idx="1"/>
          </p:nvPr>
        </p:nvSpPr>
        <p:spPr>
          <a:xfrm>
            <a:off x="850900" y="1546225"/>
            <a:ext cx="5384800" cy="4021138"/>
          </a:xfrm>
        </p:spPr>
        <p:txBody>
          <a:bodyPr/>
          <a:lstStyle/>
          <a:p>
            <a:pPr algn="just" eaLnBrk="1" hangingPunct="1"/>
            <a:r>
              <a:rPr lang="en-GB" sz="1600" b="1" smtClean="0"/>
              <a:t>The total installed capacity of geothermal is 12,635 MW (as of 2015). Currently, more than 24 countries have installed geothermal power stations. </a:t>
            </a:r>
          </a:p>
          <a:p>
            <a:pPr algn="just" eaLnBrk="1" hangingPunct="1"/>
            <a:r>
              <a:rPr lang="en-GB" sz="1600" b="1" smtClean="0"/>
              <a:t>Due to low efficiency rates, geothermal power plants are not prevalent in the area of power generation. However, for heating and cooling it serves as a dependable mode of energy.</a:t>
            </a:r>
          </a:p>
          <a:p>
            <a:pPr algn="just" eaLnBrk="1" hangingPunct="1"/>
            <a:endParaRPr lang="en-GB" sz="1600" b="1" smtClean="0"/>
          </a:p>
          <a:p>
            <a:pPr algn="just" eaLnBrk="1" hangingPunct="1"/>
            <a:endParaRPr lang="en-GB" sz="1600" b="1" smtClean="0"/>
          </a:p>
          <a:p>
            <a:pPr algn="just" eaLnBrk="1" hangingPunct="1"/>
            <a:endParaRPr lang="en-GB" sz="1600" b="1" smtClean="0"/>
          </a:p>
        </p:txBody>
      </p:sp>
      <p:sp>
        <p:nvSpPr>
          <p:cNvPr id="7" name="Title 2"/>
          <p:cNvSpPr>
            <a:spLocks noGrp="1"/>
          </p:cNvSpPr>
          <p:nvPr>
            <p:ph type="ctrTitle"/>
          </p:nvPr>
        </p:nvSpPr>
        <p:spPr>
          <a:xfrm>
            <a:off x="817563" y="881063"/>
            <a:ext cx="9144000" cy="495300"/>
          </a:xfrm>
        </p:spPr>
        <p:txBody>
          <a:bodyPr/>
          <a:lstStyle/>
          <a:p>
            <a:pPr eaLnBrk="1" hangingPunct="1"/>
            <a:r>
              <a:rPr lang="en-GB" b="1" smtClean="0"/>
              <a:t>ENERGY UTILISATION</a:t>
            </a:r>
          </a:p>
        </p:txBody>
      </p:sp>
      <p:pic>
        <p:nvPicPr>
          <p:cNvPr id="2" name="Picture 1"/>
          <p:cNvPicPr>
            <a:picLocks noChangeAspect="1"/>
          </p:cNvPicPr>
          <p:nvPr/>
        </p:nvPicPr>
        <p:blipFill>
          <a:blip r:embed="rId2">
            <a:extLst>
              <a:ext uri="{28A0092B-C50C-407E-A947-70E740481C1C}">
                <a14:useLocalDpi xmlns="" xmlns:a14="http://schemas.microsoft.com/office/drawing/2010/main" val="0"/>
              </a:ext>
            </a:extLst>
          </a:blip>
          <a:srcRect l="27940" t="25346" r="28429" b="8855"/>
          <a:stretch>
            <a:fillRect/>
          </a:stretch>
        </p:blipFill>
        <p:spPr bwMode="auto">
          <a:xfrm>
            <a:off x="6591300" y="1373188"/>
            <a:ext cx="4946650" cy="419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p:cNvSpPr>
            <a:spLocks noGrp="1"/>
          </p:cNvSpPr>
          <p:nvPr>
            <p:ph type="subTitle" idx="1"/>
          </p:nvPr>
        </p:nvSpPr>
        <p:spPr>
          <a:xfrm>
            <a:off x="850900" y="1546225"/>
            <a:ext cx="5384800" cy="4021138"/>
          </a:xfrm>
        </p:spPr>
        <p:txBody>
          <a:bodyPr rtlCol="0"/>
          <a:lstStyle/>
          <a:p>
            <a:pPr algn="just" eaLnBrk="1" hangingPunct="1">
              <a:spcAft>
                <a:spcPts val="0"/>
              </a:spcAft>
              <a:defRPr/>
            </a:pPr>
            <a:r>
              <a:rPr lang="en-GB" sz="1600" b="1" dirty="0">
                <a:solidFill>
                  <a:schemeClr val="bg1">
                    <a:lumMod val="95000"/>
                  </a:schemeClr>
                </a:solidFill>
              </a:rPr>
              <a:t>The mode of transportation of geothermal electricity has a lot in common with other sources of power like solar and wind. Voltage is normally enhanced to reduce losses, and the power conveyed onto the electrical grid. Transporting power over long distances needs a highly insulated piping system, which adds upfront costs to the overall geothermal electricity generation.</a:t>
            </a:r>
            <a:endParaRPr lang="en-GB" sz="1600" b="1" dirty="0" smtClean="0">
              <a:solidFill>
                <a:schemeClr val="bg1">
                  <a:lumMod val="95000"/>
                </a:schemeClr>
              </a:solidFill>
            </a:endParaRPr>
          </a:p>
        </p:txBody>
      </p:sp>
      <p:sp>
        <p:nvSpPr>
          <p:cNvPr id="6" name="Title 2"/>
          <p:cNvSpPr>
            <a:spLocks noGrp="1"/>
          </p:cNvSpPr>
          <p:nvPr>
            <p:ph type="ctrTitle"/>
          </p:nvPr>
        </p:nvSpPr>
        <p:spPr>
          <a:xfrm>
            <a:off x="817563" y="881063"/>
            <a:ext cx="9144000" cy="495300"/>
          </a:xfrm>
        </p:spPr>
        <p:txBody>
          <a:bodyPr/>
          <a:lstStyle/>
          <a:p>
            <a:pPr eaLnBrk="1" hangingPunct="1"/>
            <a:r>
              <a:rPr lang="en-GB" b="1" smtClean="0"/>
              <a:t>MODE OF TRANSPORTATION</a:t>
            </a:r>
          </a:p>
        </p:txBody>
      </p:sp>
      <p:pic>
        <p:nvPicPr>
          <p:cNvPr id="1026" name="Picture 2" descr="Image result for geothermal power stati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642100" y="1546225"/>
            <a:ext cx="4678363" cy="311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16</a:t>
            </a:fld>
            <a:endParaRPr lang="en-US"/>
          </a:p>
        </p:txBody>
      </p:sp>
    </p:spTree>
    <p:extLst>
      <p:ext uri="{BB962C8B-B14F-4D97-AF65-F5344CB8AC3E}">
        <p14:creationId xmlns="" xmlns:p14="http://schemas.microsoft.com/office/powerpoint/2010/main" val="340285555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a:spLocks noGrp="1"/>
          </p:cNvSpPr>
          <p:nvPr>
            <p:ph type="subTitle" idx="1"/>
          </p:nvPr>
        </p:nvSpPr>
        <p:spPr>
          <a:xfrm>
            <a:off x="850900" y="1546225"/>
            <a:ext cx="5384800" cy="4021138"/>
          </a:xfrm>
        </p:spPr>
        <p:txBody>
          <a:bodyPr rtlCol="0"/>
          <a:lstStyle/>
          <a:p>
            <a:pPr algn="just" eaLnBrk="1" hangingPunct="1">
              <a:spcAft>
                <a:spcPts val="0"/>
              </a:spcAft>
              <a:defRPr/>
            </a:pPr>
            <a:r>
              <a:rPr lang="en-GB" sz="1600" b="1" dirty="0">
                <a:solidFill>
                  <a:schemeClr val="bg1">
                    <a:lumMod val="95000"/>
                  </a:schemeClr>
                </a:solidFill>
              </a:rPr>
              <a:t>Fluids drawn from the deep earth carry a mixture of gases, notably carbon dioxide (CO2), hydrogen </a:t>
            </a:r>
            <a:r>
              <a:rPr lang="en-GB" sz="1600" b="1" dirty="0" smtClean="0">
                <a:solidFill>
                  <a:schemeClr val="bg1">
                    <a:lumMod val="95000"/>
                  </a:schemeClr>
                </a:solidFill>
              </a:rPr>
              <a:t>sulphide </a:t>
            </a:r>
            <a:r>
              <a:rPr lang="en-GB" sz="1600" b="1" dirty="0">
                <a:solidFill>
                  <a:schemeClr val="bg1">
                    <a:lumMod val="95000"/>
                  </a:schemeClr>
                </a:solidFill>
              </a:rPr>
              <a:t>(H2S), methane (CH4) and ammonia (NH3). These pollutants contribute to global warming, acid rain, and noxious smells if released. Existing geothermal electric plants emit an average of 122 kilograms (269 lb) of CO2 per megawatt-hour (MWh) of electricity, a small fraction of the emission intensity of conventional fossil fuel plants. Plants that experience high levels of acids and volatile chemicals are usually equipped with emission-control systems to reduce the exhaust.</a:t>
            </a:r>
            <a:endParaRPr lang="en-GB" sz="1600" b="1" dirty="0" smtClean="0">
              <a:solidFill>
                <a:schemeClr val="bg1">
                  <a:lumMod val="95000"/>
                </a:schemeClr>
              </a:solidFill>
            </a:endParaRPr>
          </a:p>
        </p:txBody>
      </p:sp>
      <p:sp>
        <p:nvSpPr>
          <p:cNvPr id="5" name="Title 2"/>
          <p:cNvSpPr>
            <a:spLocks noGrp="1"/>
          </p:cNvSpPr>
          <p:nvPr>
            <p:ph type="ctrTitle"/>
          </p:nvPr>
        </p:nvSpPr>
        <p:spPr>
          <a:xfrm>
            <a:off x="817563" y="881063"/>
            <a:ext cx="9144000" cy="495300"/>
          </a:xfrm>
        </p:spPr>
        <p:txBody>
          <a:bodyPr/>
          <a:lstStyle/>
          <a:p>
            <a:pPr eaLnBrk="1" hangingPunct="1"/>
            <a:r>
              <a:rPr lang="en-GB" b="1" smtClean="0"/>
              <a:t>ENVIRONMENTAL EFFECTS</a:t>
            </a:r>
          </a:p>
        </p:txBody>
      </p:sp>
      <p:pic>
        <p:nvPicPr>
          <p:cNvPr id="2050" name="Picture 2" descr="Image result for geothermal pollution"/>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510338" y="1546225"/>
            <a:ext cx="4999037" cy="327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p:cNvSpPr>
            <a:spLocks noGrp="1"/>
          </p:cNvSpPr>
          <p:nvPr>
            <p:ph type="subTitle" idx="1"/>
          </p:nvPr>
        </p:nvSpPr>
        <p:spPr>
          <a:xfrm>
            <a:off x="850900" y="1546315"/>
            <a:ext cx="9111248" cy="4021205"/>
          </a:xfrm>
          <a:extLst/>
        </p:spPr>
        <p:txBody>
          <a:bodyPr numCol="2" rtlCol="0">
            <a:noAutofit/>
          </a:bodyPr>
          <a:lstStyle/>
          <a:p>
            <a:pPr algn="just" eaLnBrk="1" hangingPunct="1">
              <a:spcAft>
                <a:spcPts val="0"/>
              </a:spcAft>
              <a:defRPr/>
            </a:pPr>
            <a:r>
              <a:rPr lang="en-GB" sz="1600" b="1" u="sng" dirty="0">
                <a:solidFill>
                  <a:schemeClr val="bg1">
                    <a:lumMod val="95000"/>
                  </a:schemeClr>
                </a:solidFill>
              </a:rPr>
              <a:t>Advantages:</a:t>
            </a:r>
          </a:p>
          <a:p>
            <a:pPr algn="just" eaLnBrk="1" hangingPunct="1">
              <a:spcAft>
                <a:spcPts val="0"/>
              </a:spcAft>
              <a:defRPr/>
            </a:pPr>
            <a:endParaRPr lang="en-GB" sz="1600" b="1" dirty="0">
              <a:solidFill>
                <a:schemeClr val="bg1">
                  <a:lumMod val="95000"/>
                </a:schemeClr>
              </a:solidFill>
            </a:endParaRPr>
          </a:p>
          <a:p>
            <a:pPr algn="just" eaLnBrk="1" hangingPunct="1">
              <a:spcAft>
                <a:spcPts val="0"/>
              </a:spcAft>
              <a:defRPr/>
            </a:pPr>
            <a:r>
              <a:rPr lang="en-GB" sz="1600" b="1" dirty="0">
                <a:solidFill>
                  <a:schemeClr val="bg1">
                    <a:lumMod val="95000"/>
                  </a:schemeClr>
                </a:solidFill>
              </a:rPr>
              <a:t>1. Renewable and Sustainable</a:t>
            </a:r>
          </a:p>
          <a:p>
            <a:pPr algn="just" eaLnBrk="1" hangingPunct="1">
              <a:spcAft>
                <a:spcPts val="0"/>
              </a:spcAft>
              <a:defRPr/>
            </a:pPr>
            <a:r>
              <a:rPr lang="en-GB" sz="1600" b="1" dirty="0">
                <a:solidFill>
                  <a:schemeClr val="bg1">
                    <a:lumMod val="95000"/>
                  </a:schemeClr>
                </a:solidFill>
              </a:rPr>
              <a:t>2. Environmentally Friendly</a:t>
            </a:r>
          </a:p>
          <a:p>
            <a:pPr algn="just" eaLnBrk="1" hangingPunct="1">
              <a:spcAft>
                <a:spcPts val="0"/>
              </a:spcAft>
              <a:defRPr/>
            </a:pPr>
            <a:r>
              <a:rPr lang="en-GB" sz="1600" b="1" dirty="0">
                <a:solidFill>
                  <a:schemeClr val="bg1">
                    <a:lumMod val="95000"/>
                  </a:schemeClr>
                </a:solidFill>
              </a:rPr>
              <a:t>3. Constant Supply</a:t>
            </a:r>
          </a:p>
          <a:p>
            <a:pPr algn="just" eaLnBrk="1" hangingPunct="1">
              <a:spcAft>
                <a:spcPts val="0"/>
              </a:spcAft>
              <a:defRPr/>
            </a:pPr>
            <a:r>
              <a:rPr lang="en-GB" sz="1600" b="1" dirty="0">
                <a:solidFill>
                  <a:schemeClr val="bg1">
                    <a:lumMod val="95000"/>
                  </a:schemeClr>
                </a:solidFill>
              </a:rPr>
              <a:t>4. Small Footprint</a:t>
            </a:r>
          </a:p>
          <a:p>
            <a:pPr algn="just" eaLnBrk="1" hangingPunct="1">
              <a:spcAft>
                <a:spcPts val="0"/>
              </a:spcAft>
              <a:defRPr/>
            </a:pPr>
            <a:r>
              <a:rPr lang="en-GB" sz="1600" b="1" dirty="0">
                <a:solidFill>
                  <a:schemeClr val="bg1">
                    <a:lumMod val="95000"/>
                  </a:schemeClr>
                </a:solidFill>
              </a:rPr>
              <a:t>5. Cost Effective</a:t>
            </a:r>
          </a:p>
          <a:p>
            <a:pPr algn="just" eaLnBrk="1" hangingPunct="1">
              <a:spcAft>
                <a:spcPts val="0"/>
              </a:spcAft>
              <a:defRPr/>
            </a:pPr>
            <a:endParaRPr lang="en-GB" sz="1600" b="1" dirty="0">
              <a:solidFill>
                <a:schemeClr val="bg1">
                  <a:lumMod val="95000"/>
                </a:schemeClr>
              </a:solidFill>
            </a:endParaRPr>
          </a:p>
          <a:p>
            <a:pPr algn="just" eaLnBrk="1" hangingPunct="1">
              <a:spcAft>
                <a:spcPts val="0"/>
              </a:spcAft>
              <a:defRPr/>
            </a:pPr>
            <a:endParaRPr lang="en-GB" sz="1600" b="1" dirty="0" smtClean="0">
              <a:solidFill>
                <a:schemeClr val="bg1">
                  <a:lumMod val="95000"/>
                </a:schemeClr>
              </a:solidFill>
            </a:endParaRPr>
          </a:p>
          <a:p>
            <a:pPr algn="just" eaLnBrk="1" hangingPunct="1">
              <a:spcAft>
                <a:spcPts val="0"/>
              </a:spcAft>
              <a:defRPr/>
            </a:pPr>
            <a:endParaRPr lang="en-GB" sz="1600" b="1" dirty="0">
              <a:solidFill>
                <a:schemeClr val="bg1">
                  <a:lumMod val="95000"/>
                </a:schemeClr>
              </a:solidFill>
            </a:endParaRPr>
          </a:p>
          <a:p>
            <a:pPr algn="just" eaLnBrk="1" hangingPunct="1">
              <a:spcAft>
                <a:spcPts val="0"/>
              </a:spcAft>
              <a:defRPr/>
            </a:pPr>
            <a:endParaRPr lang="en-GB" sz="1600" b="1" dirty="0" smtClean="0">
              <a:solidFill>
                <a:schemeClr val="bg1">
                  <a:lumMod val="95000"/>
                </a:schemeClr>
              </a:solidFill>
            </a:endParaRPr>
          </a:p>
          <a:p>
            <a:pPr algn="just" eaLnBrk="1" hangingPunct="1">
              <a:spcAft>
                <a:spcPts val="0"/>
              </a:spcAft>
              <a:defRPr/>
            </a:pPr>
            <a:r>
              <a:rPr lang="en-GB" sz="1600" b="1" u="sng" dirty="0" smtClean="0">
                <a:solidFill>
                  <a:schemeClr val="bg1">
                    <a:lumMod val="95000"/>
                  </a:schemeClr>
                </a:solidFill>
              </a:rPr>
              <a:t>Disadvantages</a:t>
            </a:r>
            <a:r>
              <a:rPr lang="en-GB" sz="1600" b="1" u="sng" dirty="0">
                <a:solidFill>
                  <a:schemeClr val="bg1">
                    <a:lumMod val="95000"/>
                  </a:schemeClr>
                </a:solidFill>
              </a:rPr>
              <a:t>:</a:t>
            </a:r>
          </a:p>
          <a:p>
            <a:pPr algn="just" eaLnBrk="1" hangingPunct="1">
              <a:spcAft>
                <a:spcPts val="0"/>
              </a:spcAft>
              <a:defRPr/>
            </a:pPr>
            <a:endParaRPr lang="en-GB" sz="1600" b="1" dirty="0">
              <a:solidFill>
                <a:schemeClr val="bg1">
                  <a:lumMod val="95000"/>
                </a:schemeClr>
              </a:solidFill>
            </a:endParaRPr>
          </a:p>
          <a:p>
            <a:pPr algn="just" eaLnBrk="1" hangingPunct="1">
              <a:spcAft>
                <a:spcPts val="0"/>
              </a:spcAft>
              <a:defRPr/>
            </a:pPr>
            <a:r>
              <a:rPr lang="en-GB" sz="1600" b="1" dirty="0">
                <a:solidFill>
                  <a:schemeClr val="bg1">
                    <a:lumMod val="95000"/>
                  </a:schemeClr>
                </a:solidFill>
              </a:rPr>
              <a:t>1. Geographical Limitations</a:t>
            </a:r>
          </a:p>
          <a:p>
            <a:pPr algn="just" eaLnBrk="1" hangingPunct="1">
              <a:spcAft>
                <a:spcPts val="0"/>
              </a:spcAft>
              <a:defRPr/>
            </a:pPr>
            <a:r>
              <a:rPr lang="en-GB" sz="1600" b="1" dirty="0">
                <a:solidFill>
                  <a:schemeClr val="bg1">
                    <a:lumMod val="95000"/>
                  </a:schemeClr>
                </a:solidFill>
              </a:rPr>
              <a:t>2. Large Investment Needed</a:t>
            </a:r>
          </a:p>
          <a:p>
            <a:pPr algn="just" eaLnBrk="1" hangingPunct="1">
              <a:spcAft>
                <a:spcPts val="0"/>
              </a:spcAft>
              <a:defRPr/>
            </a:pPr>
            <a:r>
              <a:rPr lang="en-GB" sz="1600" b="1" dirty="0">
                <a:solidFill>
                  <a:schemeClr val="bg1">
                    <a:lumMod val="95000"/>
                  </a:schemeClr>
                </a:solidFill>
              </a:rPr>
              <a:t>3. Environmental Impacts</a:t>
            </a:r>
          </a:p>
          <a:p>
            <a:pPr algn="just" eaLnBrk="1" hangingPunct="1">
              <a:spcAft>
                <a:spcPts val="0"/>
              </a:spcAft>
              <a:defRPr/>
            </a:pPr>
            <a:r>
              <a:rPr lang="en-GB" sz="1600" b="1" dirty="0">
                <a:solidFill>
                  <a:schemeClr val="bg1">
                    <a:lumMod val="95000"/>
                  </a:schemeClr>
                </a:solidFill>
              </a:rPr>
              <a:t>4. Sustainability Concerns</a:t>
            </a:r>
          </a:p>
          <a:p>
            <a:pPr algn="just" eaLnBrk="1" hangingPunct="1">
              <a:spcAft>
                <a:spcPts val="0"/>
              </a:spcAft>
              <a:defRPr/>
            </a:pPr>
            <a:r>
              <a:rPr lang="en-GB" sz="1600" b="1" dirty="0">
                <a:solidFill>
                  <a:schemeClr val="bg1">
                    <a:lumMod val="95000"/>
                  </a:schemeClr>
                </a:solidFill>
              </a:rPr>
              <a:t>5. Seismic Instability</a:t>
            </a:r>
            <a:endParaRPr lang="en-GB" sz="1600" b="1" dirty="0" smtClean="0">
              <a:solidFill>
                <a:schemeClr val="bg1">
                  <a:lumMod val="95000"/>
                </a:schemeClr>
              </a:solidFill>
            </a:endParaRPr>
          </a:p>
        </p:txBody>
      </p:sp>
      <p:sp>
        <p:nvSpPr>
          <p:cNvPr id="6" name="Title 2"/>
          <p:cNvSpPr>
            <a:spLocks noGrp="1"/>
          </p:cNvSpPr>
          <p:nvPr>
            <p:ph type="ctrTitle"/>
          </p:nvPr>
        </p:nvSpPr>
        <p:spPr>
          <a:xfrm>
            <a:off x="817563" y="881063"/>
            <a:ext cx="9144000" cy="495300"/>
          </a:xfrm>
        </p:spPr>
        <p:txBody>
          <a:bodyPr/>
          <a:lstStyle/>
          <a:p>
            <a:pPr eaLnBrk="1" hangingPunct="1"/>
            <a:r>
              <a:rPr lang="en-GB" b="1" smtClean="0"/>
              <a:t>ADVANTAGES AND DISADVANTAGES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p:cNvSpPr>
            <a:spLocks noGrp="1"/>
          </p:cNvSpPr>
          <p:nvPr>
            <p:ph type="subTitle" idx="1"/>
          </p:nvPr>
        </p:nvSpPr>
        <p:spPr>
          <a:xfrm>
            <a:off x="850900" y="1546225"/>
            <a:ext cx="10515600" cy="4021138"/>
          </a:xfrm>
        </p:spPr>
        <p:txBody>
          <a:bodyPr/>
          <a:lstStyle/>
          <a:p>
            <a:pPr algn="just" eaLnBrk="1" hangingPunct="1"/>
            <a:r>
              <a:rPr lang="en-GB" sz="1600" b="1" smtClean="0"/>
              <a:t>The future of geothermal energy depends on three factors: it’s demand, supply and it’s competitiveness among other renewable resources in terms of cost, availability, reliability etc.. Demand for geothermal energy is going to increase and increase with the increase in the population and extinction of other non-renewable sources. Moreover, today government also support the resources which are cleaner and do not spoil the environment.</a:t>
            </a:r>
          </a:p>
          <a:p>
            <a:pPr algn="just" eaLnBrk="1" hangingPunct="1"/>
            <a:r>
              <a:rPr lang="en-GB" sz="1600" b="1" smtClean="0"/>
              <a:t>Supply of geothermal energy is limited and confined to certain areas only. The entire resource of geothermal energy is fairly bigger than that of coal, oil and gas. Geothermal energy can be made more widely available if the methods and technologies used to extract it are improved.</a:t>
            </a:r>
          </a:p>
        </p:txBody>
      </p:sp>
      <p:sp>
        <p:nvSpPr>
          <p:cNvPr id="6" name="Title 2"/>
          <p:cNvSpPr>
            <a:spLocks noGrp="1"/>
          </p:cNvSpPr>
          <p:nvPr>
            <p:ph type="ctrTitle"/>
          </p:nvPr>
        </p:nvSpPr>
        <p:spPr>
          <a:xfrm>
            <a:off x="817563" y="881063"/>
            <a:ext cx="9144000" cy="495300"/>
          </a:xfrm>
        </p:spPr>
        <p:txBody>
          <a:bodyPr/>
          <a:lstStyle/>
          <a:p>
            <a:pPr eaLnBrk="1" hangingPunct="1"/>
            <a:r>
              <a:rPr lang="en-GB" b="1" smtClean="0"/>
              <a:t>FUTURE OF GEOTHERMAL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2511" y="2700997"/>
            <a:ext cx="5556739" cy="707886"/>
          </a:xfrm>
          <a:prstGeom prst="rect">
            <a:avLst/>
          </a:prstGeom>
          <a:noFill/>
        </p:spPr>
        <p:txBody>
          <a:bodyPr wrap="square" rtlCol="0">
            <a:spAutoFit/>
          </a:bodyPr>
          <a:lstStyle/>
          <a:p>
            <a:r>
              <a:rPr lang="en-US" sz="4000" b="1" dirty="0" smtClean="0">
                <a:latin typeface="Arial" pitchFamily="34" charset="0"/>
                <a:cs typeface="Arial" pitchFamily="34" charset="0"/>
              </a:rPr>
              <a:t>SOLAR ENERGY</a:t>
            </a:r>
            <a:endParaRPr lang="en-US" sz="4000" b="1" dirty="0">
              <a:latin typeface="Arial" pitchFamily="34" charset="0"/>
              <a:cs typeface="Arial"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26072018\pics\_4238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11199" y="-838200"/>
            <a:ext cx="13323148" cy="832696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556000" y="4038601"/>
            <a:ext cx="5080000" cy="502766"/>
          </a:xfrm>
          <a:prstGeom prst="rect">
            <a:avLst/>
          </a:prstGeom>
          <a:noFill/>
        </p:spPr>
        <p:txBody>
          <a:bodyPr wrap="square" rtlCol="0">
            <a:spAutoFit/>
          </a:bodyPr>
          <a:lstStyle/>
          <a:p>
            <a:r>
              <a:rPr lang="en-US" sz="2667" dirty="0">
                <a:solidFill>
                  <a:srgbClr val="8064A2">
                    <a:lumMod val="50000"/>
                  </a:srgbClr>
                </a:solidFill>
                <a:latin typeface="Century Gothic" pitchFamily="34" charset="0"/>
              </a:rPr>
              <a:t>105500000000000000000 </a:t>
            </a:r>
            <a:r>
              <a:rPr lang="en-US" sz="2667" dirty="0" err="1">
                <a:solidFill>
                  <a:srgbClr val="8064A2">
                    <a:lumMod val="50000"/>
                  </a:srgbClr>
                </a:solidFill>
                <a:latin typeface="Century Gothic" pitchFamily="34" charset="0"/>
              </a:rPr>
              <a:t>kwh</a:t>
            </a:r>
            <a:r>
              <a:rPr lang="en-US" sz="2667" dirty="0">
                <a:solidFill>
                  <a:srgbClr val="8064A2">
                    <a:lumMod val="50000"/>
                  </a:srgbClr>
                </a:solidFill>
                <a:latin typeface="Century Gothic" pitchFamily="34" charset="0"/>
              </a:rPr>
              <a:t> </a:t>
            </a:r>
          </a:p>
        </p:txBody>
      </p:sp>
      <p:sp>
        <p:nvSpPr>
          <p:cNvPr id="5" name="TextBox 4"/>
          <p:cNvSpPr txBox="1"/>
          <p:nvPr/>
        </p:nvSpPr>
        <p:spPr>
          <a:xfrm>
            <a:off x="2032000" y="2942432"/>
            <a:ext cx="3048000" cy="1118319"/>
          </a:xfrm>
          <a:prstGeom prst="rect">
            <a:avLst/>
          </a:prstGeom>
          <a:noFill/>
        </p:spPr>
        <p:txBody>
          <a:bodyPr wrap="square" rtlCol="0">
            <a:spAutoFit/>
          </a:bodyPr>
          <a:lstStyle/>
          <a:p>
            <a:pPr algn="ctr"/>
            <a:r>
              <a:rPr lang="en-US" sz="6667" dirty="0">
                <a:solidFill>
                  <a:srgbClr val="8064A2">
                    <a:lumMod val="50000"/>
                  </a:srgbClr>
                </a:solidFill>
                <a:latin typeface="Century Gothic" pitchFamily="34" charset="0"/>
              </a:rPr>
              <a:t>EVERY </a:t>
            </a:r>
          </a:p>
        </p:txBody>
      </p:sp>
      <p:sp>
        <p:nvSpPr>
          <p:cNvPr id="6" name="TextBox 5"/>
          <p:cNvSpPr txBox="1"/>
          <p:nvPr/>
        </p:nvSpPr>
        <p:spPr>
          <a:xfrm>
            <a:off x="4572000" y="2682399"/>
            <a:ext cx="5384800" cy="1528560"/>
          </a:xfrm>
          <a:prstGeom prst="rect">
            <a:avLst/>
          </a:prstGeom>
          <a:noFill/>
        </p:spPr>
        <p:txBody>
          <a:bodyPr wrap="square" rtlCol="0">
            <a:spAutoFit/>
          </a:bodyPr>
          <a:lstStyle/>
          <a:p>
            <a:pPr algn="ctr"/>
            <a:r>
              <a:rPr lang="en-US" sz="9333" dirty="0">
                <a:solidFill>
                  <a:srgbClr val="8064A2">
                    <a:lumMod val="50000"/>
                  </a:srgbClr>
                </a:solidFill>
                <a:latin typeface="Century Gothic" pitchFamily="34" charset="0"/>
              </a:rPr>
              <a:t>SECOND </a:t>
            </a:r>
          </a:p>
        </p:txBody>
      </p:sp>
    </p:spTree>
    <p:extLst>
      <p:ext uri="{BB962C8B-B14F-4D97-AF65-F5344CB8AC3E}">
        <p14:creationId xmlns="" xmlns:p14="http://schemas.microsoft.com/office/powerpoint/2010/main" val="152941618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26072018\vpics\vlcsnap-2919-02-20-18h35m48s442.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400" y="0"/>
            <a:ext cx="12217400" cy="68722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4112043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26072018\vpics\vlcsnap-3460-06-22-16h25m54s913.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1828800" y="552769"/>
            <a:ext cx="3048000" cy="1118319"/>
          </a:xfrm>
          <a:prstGeom prst="rect">
            <a:avLst/>
          </a:prstGeom>
          <a:noFill/>
        </p:spPr>
        <p:txBody>
          <a:bodyPr wrap="square" rtlCol="0">
            <a:spAutoFit/>
          </a:bodyPr>
          <a:lstStyle/>
          <a:p>
            <a:pPr algn="ctr"/>
            <a:r>
              <a:rPr lang="en-US" sz="6667" dirty="0">
                <a:solidFill>
                  <a:srgbClr val="8064A2">
                    <a:lumMod val="50000"/>
                  </a:srgbClr>
                </a:solidFill>
                <a:latin typeface="Century Gothic" pitchFamily="34" charset="0"/>
              </a:rPr>
              <a:t>SOLAR </a:t>
            </a:r>
          </a:p>
        </p:txBody>
      </p:sp>
      <p:sp>
        <p:nvSpPr>
          <p:cNvPr id="4" name="TextBox 3"/>
          <p:cNvSpPr txBox="1"/>
          <p:nvPr/>
        </p:nvSpPr>
        <p:spPr>
          <a:xfrm>
            <a:off x="2336800" y="-25399"/>
            <a:ext cx="9855200" cy="2144113"/>
          </a:xfrm>
          <a:prstGeom prst="rect">
            <a:avLst/>
          </a:prstGeom>
          <a:noFill/>
        </p:spPr>
        <p:txBody>
          <a:bodyPr wrap="square" rtlCol="0">
            <a:spAutoFit/>
          </a:bodyPr>
          <a:lstStyle/>
          <a:p>
            <a:pPr algn="ctr"/>
            <a:r>
              <a:rPr lang="en-US" sz="13333" dirty="0">
                <a:solidFill>
                  <a:srgbClr val="8064A2">
                    <a:lumMod val="50000"/>
                  </a:srgbClr>
                </a:solidFill>
                <a:latin typeface="Century Gothic" pitchFamily="34" charset="0"/>
              </a:rPr>
              <a:t>PANEL </a:t>
            </a:r>
          </a:p>
        </p:txBody>
      </p:sp>
    </p:spTree>
    <p:extLst>
      <p:ext uri="{BB962C8B-B14F-4D97-AF65-F5344CB8AC3E}">
        <p14:creationId xmlns="" xmlns:p14="http://schemas.microsoft.com/office/powerpoint/2010/main" val="23827539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26072018\vpics\vlcsnap-6329-02-14-07h05m02s544.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12440356" cy="69977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914400" y="5429569"/>
            <a:ext cx="3048000" cy="1118319"/>
          </a:xfrm>
          <a:prstGeom prst="rect">
            <a:avLst/>
          </a:prstGeom>
          <a:noFill/>
        </p:spPr>
        <p:txBody>
          <a:bodyPr wrap="square" rtlCol="0">
            <a:spAutoFit/>
          </a:bodyPr>
          <a:lstStyle/>
          <a:p>
            <a:pPr algn="ctr"/>
            <a:r>
              <a:rPr lang="en-US" sz="6667" dirty="0">
                <a:solidFill>
                  <a:prstClr val="white">
                    <a:lumMod val="95000"/>
                  </a:prstClr>
                </a:solidFill>
                <a:latin typeface="Century Gothic" pitchFamily="34" charset="0"/>
              </a:rPr>
              <a:t>SOLAR </a:t>
            </a:r>
          </a:p>
        </p:txBody>
      </p:sp>
      <p:sp>
        <p:nvSpPr>
          <p:cNvPr id="4" name="TextBox 3"/>
          <p:cNvSpPr txBox="1"/>
          <p:nvPr/>
        </p:nvSpPr>
        <p:spPr>
          <a:xfrm>
            <a:off x="3454400" y="4851400"/>
            <a:ext cx="4267200" cy="2144113"/>
          </a:xfrm>
          <a:prstGeom prst="rect">
            <a:avLst/>
          </a:prstGeom>
          <a:noFill/>
        </p:spPr>
        <p:txBody>
          <a:bodyPr wrap="square" rtlCol="0">
            <a:spAutoFit/>
          </a:bodyPr>
          <a:lstStyle/>
          <a:p>
            <a:pPr algn="ctr"/>
            <a:r>
              <a:rPr lang="en-US" sz="13333" dirty="0">
                <a:solidFill>
                  <a:prstClr val="white">
                    <a:lumMod val="95000"/>
                  </a:prstClr>
                </a:solidFill>
                <a:latin typeface="Century Gothic" pitchFamily="34" charset="0"/>
              </a:rPr>
              <a:t>CELL </a:t>
            </a:r>
          </a:p>
        </p:txBody>
      </p:sp>
    </p:spTree>
    <p:extLst>
      <p:ext uri="{BB962C8B-B14F-4D97-AF65-F5344CB8AC3E}">
        <p14:creationId xmlns="" xmlns:p14="http://schemas.microsoft.com/office/powerpoint/2010/main" val="243536831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26072018\vpics\vlcsnap-6889-08-09-22h56m57s257.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730362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26072018\vpics\vlcsnap-0063-10-09-22h12m41s114.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9051"/>
            <a:ext cx="12225867" cy="68770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64302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1999" cy="6858000"/>
          </a:xfrm>
          <a:prstGeom prst="rect">
            <a:avLst/>
          </a:prstGeom>
        </p:spPr>
      </p:pic>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17</a:t>
            </a:fld>
            <a:endParaRPr lang="en-US"/>
          </a:p>
        </p:txBody>
      </p:sp>
    </p:spTree>
    <p:extLst>
      <p:ext uri="{BB962C8B-B14F-4D97-AF65-F5344CB8AC3E}">
        <p14:creationId xmlns="" xmlns:p14="http://schemas.microsoft.com/office/powerpoint/2010/main" val="217359969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26072018\vpics\vlcsnap-0529-12-22-09h05m56s792.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400" y="0"/>
            <a:ext cx="1219199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01600" y="5325983"/>
            <a:ext cx="5283200" cy="1323439"/>
          </a:xfrm>
          <a:prstGeom prst="rect">
            <a:avLst/>
          </a:prstGeom>
          <a:noFill/>
        </p:spPr>
        <p:txBody>
          <a:bodyPr wrap="square" rtlCol="0">
            <a:spAutoFit/>
          </a:bodyPr>
          <a:lstStyle/>
          <a:p>
            <a:pPr algn="ctr"/>
            <a:r>
              <a:rPr lang="en-US" sz="8000" dirty="0">
                <a:solidFill>
                  <a:prstClr val="white">
                    <a:lumMod val="65000"/>
                  </a:prstClr>
                </a:solidFill>
                <a:latin typeface="Century Gothic" pitchFamily="34" charset="0"/>
              </a:rPr>
              <a:t>PHOTONS </a:t>
            </a:r>
          </a:p>
        </p:txBody>
      </p:sp>
    </p:spTree>
    <p:extLst>
      <p:ext uri="{BB962C8B-B14F-4D97-AF65-F5344CB8AC3E}">
        <p14:creationId xmlns="" xmlns:p14="http://schemas.microsoft.com/office/powerpoint/2010/main" val="280101804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26072018\vpics\vlcsnap-7741-06-12-08h00m37s610.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401" y="-85725"/>
            <a:ext cx="12344399" cy="69437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2542711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26072018\vpics\vlcsnap-4473-04-08-12h09m16s836.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095999" y="0"/>
            <a:ext cx="12191997"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1" name="Picture 3" descr="E:\26072018\vpics\vlcsnap-1009-01-03-01h19m00s616.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1" y="0"/>
            <a:ext cx="1219199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422400" y="1263969"/>
            <a:ext cx="3048000" cy="1118319"/>
          </a:xfrm>
          <a:prstGeom prst="rect">
            <a:avLst/>
          </a:prstGeom>
          <a:noFill/>
        </p:spPr>
        <p:txBody>
          <a:bodyPr wrap="square" rtlCol="0">
            <a:spAutoFit/>
          </a:bodyPr>
          <a:lstStyle/>
          <a:p>
            <a:pPr algn="ctr"/>
            <a:r>
              <a:rPr lang="en-US" sz="6667" dirty="0">
                <a:solidFill>
                  <a:srgbClr val="8064A2">
                    <a:lumMod val="50000"/>
                  </a:srgbClr>
                </a:solidFill>
                <a:latin typeface="Century Gothic" pitchFamily="34" charset="0"/>
              </a:rPr>
              <a:t>LAND </a:t>
            </a:r>
          </a:p>
        </p:txBody>
      </p:sp>
      <p:sp>
        <p:nvSpPr>
          <p:cNvPr id="5" name="TextBox 4"/>
          <p:cNvSpPr txBox="1"/>
          <p:nvPr/>
        </p:nvSpPr>
        <p:spPr>
          <a:xfrm>
            <a:off x="7823200" y="685800"/>
            <a:ext cx="3352800" cy="2144113"/>
          </a:xfrm>
          <a:prstGeom prst="rect">
            <a:avLst/>
          </a:prstGeom>
          <a:noFill/>
        </p:spPr>
        <p:txBody>
          <a:bodyPr wrap="square" rtlCol="0">
            <a:spAutoFit/>
          </a:bodyPr>
          <a:lstStyle/>
          <a:p>
            <a:pPr algn="ctr"/>
            <a:r>
              <a:rPr lang="en-US" sz="13333" dirty="0">
                <a:solidFill>
                  <a:srgbClr val="8064A2">
                    <a:lumMod val="50000"/>
                  </a:srgbClr>
                </a:solidFill>
                <a:latin typeface="Century Gothic" pitchFamily="34" charset="0"/>
              </a:rPr>
              <a:t>SEA </a:t>
            </a:r>
          </a:p>
        </p:txBody>
      </p:sp>
    </p:spTree>
    <p:extLst>
      <p:ext uri="{BB962C8B-B14F-4D97-AF65-F5344CB8AC3E}">
        <p14:creationId xmlns="" xmlns:p14="http://schemas.microsoft.com/office/powerpoint/2010/main" val="386131050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26072018\pics\thermal-energy.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50800"/>
            <a:ext cx="12282311" cy="69088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4267200" y="1261984"/>
            <a:ext cx="9855200" cy="1323439"/>
          </a:xfrm>
          <a:prstGeom prst="rect">
            <a:avLst/>
          </a:prstGeom>
          <a:noFill/>
        </p:spPr>
        <p:txBody>
          <a:bodyPr wrap="square" rtlCol="0">
            <a:spAutoFit/>
          </a:bodyPr>
          <a:lstStyle/>
          <a:p>
            <a:pPr algn="ctr"/>
            <a:r>
              <a:rPr lang="en-US" sz="8000" dirty="0">
                <a:solidFill>
                  <a:srgbClr val="F79646">
                    <a:lumMod val="75000"/>
                  </a:srgbClr>
                </a:solidFill>
                <a:latin typeface="Century Gothic" pitchFamily="34" charset="0"/>
              </a:rPr>
              <a:t>THERMAL </a:t>
            </a:r>
          </a:p>
        </p:txBody>
      </p:sp>
    </p:spTree>
    <p:extLst>
      <p:ext uri="{BB962C8B-B14F-4D97-AF65-F5344CB8AC3E}">
        <p14:creationId xmlns="" xmlns:p14="http://schemas.microsoft.com/office/powerpoint/2010/main" val="411641543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26072018\pics\08-st-yokogawa-making-the.Fig_.01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14400" y="0"/>
            <a:ext cx="10363200" cy="66333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4882471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26072018\pics\energies-11-00741-g002.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17600" y="279401"/>
            <a:ext cx="10058400" cy="640374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9651877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E:\26072018\pics\Crescent_Dunes_Solar_December_201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28599"/>
            <a:ext cx="12166600" cy="798908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759200" y="685801"/>
            <a:ext cx="7315200" cy="1118319"/>
          </a:xfrm>
          <a:prstGeom prst="rect">
            <a:avLst/>
          </a:prstGeom>
          <a:noFill/>
        </p:spPr>
        <p:txBody>
          <a:bodyPr wrap="square" rtlCol="0">
            <a:spAutoFit/>
          </a:bodyPr>
          <a:lstStyle/>
          <a:p>
            <a:pPr algn="ctr"/>
            <a:r>
              <a:rPr lang="en-US" sz="6667" dirty="0">
                <a:solidFill>
                  <a:prstClr val="white"/>
                </a:solidFill>
                <a:latin typeface="Century Gothic" pitchFamily="34" charset="0"/>
              </a:rPr>
              <a:t>CONCENTRATED </a:t>
            </a:r>
          </a:p>
        </p:txBody>
      </p:sp>
      <p:sp>
        <p:nvSpPr>
          <p:cNvPr id="4" name="TextBox 3"/>
          <p:cNvSpPr txBox="1"/>
          <p:nvPr/>
        </p:nvSpPr>
        <p:spPr>
          <a:xfrm>
            <a:off x="4978400" y="1193800"/>
            <a:ext cx="6197600" cy="2144113"/>
          </a:xfrm>
          <a:prstGeom prst="rect">
            <a:avLst/>
          </a:prstGeom>
          <a:noFill/>
        </p:spPr>
        <p:txBody>
          <a:bodyPr wrap="square" rtlCol="0">
            <a:spAutoFit/>
          </a:bodyPr>
          <a:lstStyle/>
          <a:p>
            <a:pPr algn="ctr"/>
            <a:r>
              <a:rPr lang="en-US" sz="13333" dirty="0">
                <a:solidFill>
                  <a:srgbClr val="8064A2">
                    <a:lumMod val="50000"/>
                  </a:srgbClr>
                </a:solidFill>
                <a:latin typeface="Century Gothic" pitchFamily="34" charset="0"/>
              </a:rPr>
              <a:t>SOLAR </a:t>
            </a:r>
          </a:p>
        </p:txBody>
      </p:sp>
      <p:sp>
        <p:nvSpPr>
          <p:cNvPr id="5" name="TextBox 4"/>
          <p:cNvSpPr txBox="1"/>
          <p:nvPr/>
        </p:nvSpPr>
        <p:spPr>
          <a:xfrm>
            <a:off x="7112000" y="2819401"/>
            <a:ext cx="4267200" cy="1118319"/>
          </a:xfrm>
          <a:prstGeom prst="rect">
            <a:avLst/>
          </a:prstGeom>
          <a:noFill/>
        </p:spPr>
        <p:txBody>
          <a:bodyPr wrap="square" rtlCol="0">
            <a:spAutoFit/>
          </a:bodyPr>
          <a:lstStyle/>
          <a:p>
            <a:pPr algn="ctr"/>
            <a:r>
              <a:rPr lang="en-US" sz="6667" dirty="0">
                <a:solidFill>
                  <a:prstClr val="white"/>
                </a:solidFill>
                <a:latin typeface="Century Gothic" pitchFamily="34" charset="0"/>
              </a:rPr>
              <a:t>POWER </a:t>
            </a:r>
          </a:p>
        </p:txBody>
      </p:sp>
    </p:spTree>
    <p:extLst>
      <p:ext uri="{BB962C8B-B14F-4D97-AF65-F5344CB8AC3E}">
        <p14:creationId xmlns="" xmlns:p14="http://schemas.microsoft.com/office/powerpoint/2010/main" val="119036705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26072018\pics\heliostat20field.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12202167"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914400" y="2006601"/>
            <a:ext cx="7315200" cy="2144305"/>
          </a:xfrm>
          <a:prstGeom prst="rect">
            <a:avLst/>
          </a:prstGeom>
          <a:noFill/>
        </p:spPr>
        <p:txBody>
          <a:bodyPr wrap="square" rtlCol="0">
            <a:spAutoFit/>
          </a:bodyPr>
          <a:lstStyle/>
          <a:p>
            <a:pPr algn="ctr"/>
            <a:r>
              <a:rPr lang="en-US" sz="6667" dirty="0">
                <a:solidFill>
                  <a:prstClr val="white"/>
                </a:solidFill>
                <a:latin typeface="Century Gothic" pitchFamily="34" charset="0"/>
              </a:rPr>
              <a:t>HELIOSTATS</a:t>
            </a:r>
          </a:p>
          <a:p>
            <a:pPr algn="ctr"/>
            <a:r>
              <a:rPr lang="en-US" sz="6667" dirty="0">
                <a:solidFill>
                  <a:prstClr val="white"/>
                </a:solidFill>
                <a:latin typeface="Century Gothic" pitchFamily="34" charset="0"/>
              </a:rPr>
              <a:t> </a:t>
            </a:r>
          </a:p>
        </p:txBody>
      </p:sp>
    </p:spTree>
    <p:extLst>
      <p:ext uri="{BB962C8B-B14F-4D97-AF65-F5344CB8AC3E}">
        <p14:creationId xmlns="" xmlns:p14="http://schemas.microsoft.com/office/powerpoint/2010/main" val="327954643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E:\26072018\pics\480x338xFalling_Particle_Power_Tower_1.jpg.pagespeed.ic._6jLvjhnf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20800" y="1"/>
            <a:ext cx="9541933" cy="67247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0107784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26072018\pics\NEWS_141119357_AR_0_KQHXQSQHAGBZ.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12395200" cy="824839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068351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33600" y="2667000"/>
            <a:ext cx="7772400" cy="1143000"/>
          </a:xfrm>
        </p:spPr>
        <p:txBody>
          <a:bodyPr anchor="ctr"/>
          <a:lstStyle/>
          <a:p>
            <a:pPr eaLnBrk="1" hangingPunct="1"/>
            <a:r>
              <a:rPr lang="en-US" b="1" dirty="0" smtClean="0"/>
              <a:t>Wind Energy</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60652" y="464234"/>
            <a:ext cx="8314006" cy="6771084"/>
          </a:xfrm>
          <a:prstGeom prst="rect">
            <a:avLst/>
          </a:prstGeom>
          <a:noFill/>
        </p:spPr>
        <p:txBody>
          <a:bodyPr wrap="square" rtlCol="0">
            <a:spAutoFit/>
          </a:bodyPr>
          <a:lstStyle/>
          <a:p>
            <a:r>
              <a:rPr lang="en-US" sz="2400" b="1" dirty="0" smtClean="0">
                <a:latin typeface="Arial" pitchFamily="34" charset="0"/>
                <a:cs typeface="Arial" pitchFamily="34" charset="0"/>
              </a:rPr>
              <a:t>Advantages :</a:t>
            </a:r>
          </a:p>
          <a:p>
            <a:endParaRPr lang="en-US" sz="2400" b="1" dirty="0" smtClean="0">
              <a:latin typeface="Arial" pitchFamily="34" charset="0"/>
              <a:cs typeface="Arial" pitchFamily="34" charset="0"/>
            </a:endParaRPr>
          </a:p>
          <a:p>
            <a:pPr marL="342900" indent="-342900">
              <a:buAutoNum type="arabicPeriod"/>
            </a:pPr>
            <a:r>
              <a:rPr lang="en-US" sz="2400" dirty="0" smtClean="0">
                <a:latin typeface="Arial" pitchFamily="34" charset="0"/>
                <a:cs typeface="Arial" pitchFamily="34" charset="0"/>
              </a:rPr>
              <a:t>Renewable energy</a:t>
            </a:r>
          </a:p>
          <a:p>
            <a:pPr marL="342900" indent="-342900"/>
            <a:r>
              <a:rPr lang="en-US" sz="2400" dirty="0" smtClean="0">
                <a:latin typeface="Arial" pitchFamily="34" charset="0"/>
                <a:cs typeface="Arial" pitchFamily="34" charset="0"/>
              </a:rPr>
              <a:t>2. Zero emission</a:t>
            </a:r>
          </a:p>
          <a:p>
            <a:pPr marL="342900" indent="-342900"/>
            <a:r>
              <a:rPr lang="en-US" sz="2400" dirty="0" smtClean="0">
                <a:latin typeface="Arial" pitchFamily="34" charset="0"/>
                <a:cs typeface="Arial" pitchFamily="34" charset="0"/>
              </a:rPr>
              <a:t>3. Abundant silicon</a:t>
            </a:r>
          </a:p>
          <a:p>
            <a:pPr marL="342900" indent="-342900"/>
            <a:r>
              <a:rPr lang="en-US" sz="2400" dirty="0" smtClean="0">
                <a:latin typeface="Arial" pitchFamily="34" charset="0"/>
                <a:cs typeface="Arial" pitchFamily="34" charset="0"/>
              </a:rPr>
              <a:t>4. Direct conversion to electricity</a:t>
            </a:r>
          </a:p>
          <a:p>
            <a:pPr marL="342900" indent="-342900"/>
            <a:r>
              <a:rPr lang="en-US" sz="2400" dirty="0" smtClean="0">
                <a:latin typeface="Arial" pitchFamily="34" charset="0"/>
                <a:cs typeface="Arial" pitchFamily="34" charset="0"/>
              </a:rPr>
              <a:t>5. Long life</a:t>
            </a:r>
          </a:p>
          <a:p>
            <a:pPr marL="342900" indent="-342900"/>
            <a:r>
              <a:rPr lang="en-US" sz="2400" dirty="0" smtClean="0">
                <a:latin typeface="Arial" pitchFamily="34" charset="0"/>
                <a:cs typeface="Arial" pitchFamily="34" charset="0"/>
              </a:rPr>
              <a:t>6. Maximum sunlight utilization using tracker system</a:t>
            </a:r>
          </a:p>
          <a:p>
            <a:pPr marL="342900" indent="-342900"/>
            <a:r>
              <a:rPr lang="en-US" sz="2400" dirty="0" smtClean="0">
                <a:latin typeface="Arial" pitchFamily="34" charset="0"/>
                <a:cs typeface="Arial" pitchFamily="34" charset="0"/>
              </a:rPr>
              <a:t>7. Low maintenance</a:t>
            </a:r>
          </a:p>
          <a:p>
            <a:endParaRPr lang="en-US" sz="2000" dirty="0" smtClean="0"/>
          </a:p>
          <a:p>
            <a:r>
              <a:rPr lang="en-US" sz="2400" b="1" dirty="0" smtClean="0">
                <a:latin typeface="Arial" pitchFamily="34" charset="0"/>
                <a:cs typeface="Arial" pitchFamily="34" charset="0"/>
              </a:rPr>
              <a:t>Disadvantages:</a:t>
            </a:r>
          </a:p>
          <a:p>
            <a:pPr marL="342900" indent="-342900">
              <a:buAutoNum type="arabicPeriod"/>
            </a:pPr>
            <a:r>
              <a:rPr lang="en-US" sz="2400" dirty="0" smtClean="0">
                <a:latin typeface="Arial" pitchFamily="34" charset="0"/>
                <a:cs typeface="Arial" pitchFamily="34" charset="0"/>
              </a:rPr>
              <a:t>Low efficiency</a:t>
            </a:r>
          </a:p>
          <a:p>
            <a:pPr marL="342900" indent="-342900"/>
            <a:r>
              <a:rPr lang="en-US" sz="2400" dirty="0" smtClean="0">
                <a:latin typeface="Arial" pitchFamily="34" charset="0"/>
                <a:cs typeface="Arial" pitchFamily="34" charset="0"/>
              </a:rPr>
              <a:t>2. Uncertain production</a:t>
            </a:r>
          </a:p>
          <a:p>
            <a:pPr marL="342900" indent="-342900"/>
            <a:r>
              <a:rPr lang="en-US" sz="2400" dirty="0" smtClean="0">
                <a:latin typeface="Arial" pitchFamily="34" charset="0"/>
                <a:cs typeface="Arial" pitchFamily="34" charset="0"/>
              </a:rPr>
              <a:t>3. Requires larger area</a:t>
            </a:r>
          </a:p>
          <a:p>
            <a:pPr marL="342900" indent="-342900"/>
            <a:r>
              <a:rPr lang="en-US" sz="2400" dirty="0" smtClean="0">
                <a:latin typeface="Arial" pitchFamily="34" charset="0"/>
                <a:cs typeface="Arial" pitchFamily="34" charset="0"/>
              </a:rPr>
              <a:t>4. Expensive tracking system</a:t>
            </a:r>
          </a:p>
          <a:p>
            <a:pPr marL="342900" indent="-342900"/>
            <a:r>
              <a:rPr lang="en-US" sz="2400" dirty="0" smtClean="0">
                <a:latin typeface="Arial" pitchFamily="34" charset="0"/>
                <a:cs typeface="Arial" pitchFamily="34" charset="0"/>
              </a:rPr>
              <a:t>5. Dust accumulation.</a:t>
            </a:r>
          </a:p>
          <a:p>
            <a:endParaRPr lang="en-US" dirty="0" smtClean="0"/>
          </a:p>
          <a:p>
            <a:endParaRPr lang="en-US" dirty="0" smtClean="0"/>
          </a:p>
          <a:p>
            <a:endParaRPr lang="en-US"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5230" y="928468"/>
            <a:ext cx="8468751" cy="6401753"/>
          </a:xfrm>
          <a:prstGeom prst="rect">
            <a:avLst/>
          </a:prstGeom>
          <a:noFill/>
        </p:spPr>
        <p:txBody>
          <a:bodyPr wrap="square" rtlCol="0">
            <a:spAutoFit/>
          </a:bodyPr>
          <a:lstStyle/>
          <a:p>
            <a:r>
              <a:rPr lang="en-US" sz="2800" b="1" dirty="0" smtClean="0">
                <a:latin typeface="Arial" pitchFamily="34" charset="0"/>
                <a:cs typeface="Arial" pitchFamily="34" charset="0"/>
              </a:rPr>
              <a:t>References:</a:t>
            </a:r>
          </a:p>
          <a:p>
            <a:pPr marL="342900" indent="-342900">
              <a:buAutoNum type="arabicPeriod"/>
            </a:pPr>
            <a:r>
              <a:rPr lang="en-US" sz="2800" dirty="0" smtClean="0">
                <a:latin typeface="Arial" pitchFamily="34" charset="0"/>
                <a:cs typeface="Arial" pitchFamily="34" charset="0"/>
              </a:rPr>
              <a:t>Gupta B.R., "Generation of Electrical Energy", Eurasia Publishing House (P) </a:t>
            </a:r>
            <a:r>
              <a:rPr lang="en-US" sz="2800" dirty="0" err="1" smtClean="0">
                <a:latin typeface="Arial" pitchFamily="34" charset="0"/>
                <a:cs typeface="Arial" pitchFamily="34" charset="0"/>
              </a:rPr>
              <a:t>Ltd,New</a:t>
            </a:r>
            <a:r>
              <a:rPr lang="en-US" sz="2800" dirty="0" smtClean="0">
                <a:latin typeface="Arial" pitchFamily="34" charset="0"/>
                <a:cs typeface="Arial" pitchFamily="34" charset="0"/>
              </a:rPr>
              <a:t> Delhi, 2003. </a:t>
            </a:r>
          </a:p>
          <a:p>
            <a:pPr marL="342900" indent="-342900"/>
            <a:endParaRPr lang="en-US" sz="2800" dirty="0" smtClean="0">
              <a:latin typeface="Arial" pitchFamily="34" charset="0"/>
              <a:cs typeface="Arial" pitchFamily="34" charset="0"/>
            </a:endParaRPr>
          </a:p>
          <a:p>
            <a:pPr marL="342900" indent="-342900">
              <a:buAutoNum type="arabicPeriod" startAt="2"/>
            </a:pPr>
            <a:r>
              <a:rPr lang="en-US" sz="2800" dirty="0" err="1" smtClean="0">
                <a:latin typeface="Arial" pitchFamily="34" charset="0"/>
                <a:cs typeface="Arial" pitchFamily="34" charset="0"/>
              </a:rPr>
              <a:t>J.B.Gupta</a:t>
            </a:r>
            <a:r>
              <a:rPr lang="en-US" sz="2800" dirty="0" smtClean="0">
                <a:latin typeface="Arial" pitchFamily="34" charset="0"/>
                <a:cs typeface="Arial" pitchFamily="34" charset="0"/>
              </a:rPr>
              <a:t>, “ A course in Power Systems” </a:t>
            </a:r>
            <a:r>
              <a:rPr lang="en-US" sz="2800" dirty="0" err="1" smtClean="0">
                <a:latin typeface="Arial" pitchFamily="34" charset="0"/>
                <a:cs typeface="Arial" pitchFamily="34" charset="0"/>
              </a:rPr>
              <a:t>S.K.Kataria</a:t>
            </a:r>
            <a:r>
              <a:rPr lang="en-US" sz="2800" dirty="0" smtClean="0">
                <a:latin typeface="Arial" pitchFamily="34" charset="0"/>
                <a:cs typeface="Arial" pitchFamily="34" charset="0"/>
              </a:rPr>
              <a:t> and Sons publishing Limited , New Delhi , 2011.</a:t>
            </a:r>
          </a:p>
          <a:p>
            <a:pPr marL="342900" indent="-342900"/>
            <a:endParaRPr lang="en-US" sz="2800" dirty="0" smtClean="0">
              <a:latin typeface="Arial" pitchFamily="34" charset="0"/>
              <a:cs typeface="Arial" pitchFamily="34" charset="0"/>
            </a:endParaRPr>
          </a:p>
          <a:p>
            <a:pPr marL="514350" indent="-514350">
              <a:buAutoNum type="arabicPeriod" startAt="3"/>
            </a:pPr>
            <a:r>
              <a:rPr lang="en-US" sz="2800" dirty="0" err="1" smtClean="0">
                <a:latin typeface="Arial" pitchFamily="34" charset="0"/>
                <a:cs typeface="Arial" pitchFamily="34" charset="0"/>
              </a:rPr>
              <a:t>G.D.Rai</a:t>
            </a:r>
            <a:r>
              <a:rPr lang="en-US" sz="2800" dirty="0" smtClean="0">
                <a:latin typeface="Arial" pitchFamily="34" charset="0"/>
                <a:cs typeface="Arial" pitchFamily="34" charset="0"/>
              </a:rPr>
              <a:t>, “ Non-Conventional Energy Sources” </a:t>
            </a:r>
            <a:r>
              <a:rPr lang="en-US" sz="2800" dirty="0" err="1" smtClean="0">
                <a:latin typeface="Arial" pitchFamily="34" charset="0"/>
                <a:cs typeface="Arial" pitchFamily="34" charset="0"/>
              </a:rPr>
              <a:t>Khanna</a:t>
            </a:r>
            <a:r>
              <a:rPr lang="en-US" sz="2800" dirty="0" smtClean="0">
                <a:latin typeface="Arial" pitchFamily="34" charset="0"/>
                <a:cs typeface="Arial" pitchFamily="34" charset="0"/>
              </a:rPr>
              <a:t> Publishers, New Delhi, 2012.</a:t>
            </a:r>
            <a:endParaRPr lang="en-US" sz="2800" smtClean="0">
              <a:latin typeface="Arial" pitchFamily="34" charset="0"/>
              <a:cs typeface="Arial" pitchFamily="34" charset="0"/>
            </a:endParaRPr>
          </a:p>
          <a:p>
            <a:pPr marL="514350" indent="-514350"/>
            <a:endParaRPr lang="en-US" sz="2800" dirty="0" smtClean="0">
              <a:latin typeface="Arial" pitchFamily="34" charset="0"/>
              <a:cs typeface="Arial" pitchFamily="34" charset="0"/>
            </a:endParaRPr>
          </a:p>
          <a:p>
            <a:pPr marL="514350" indent="-514350"/>
            <a:r>
              <a:rPr lang="en-US" sz="2800" dirty="0" smtClean="0">
                <a:latin typeface="Arial" pitchFamily="34" charset="0"/>
                <a:cs typeface="Arial" pitchFamily="34" charset="0"/>
              </a:rPr>
              <a:t>4.  Internet sources</a:t>
            </a:r>
          </a:p>
          <a:p>
            <a:pPr marL="514350" indent="-514350"/>
            <a:endParaRPr lang="en-US" sz="2800" dirty="0" smtClean="0">
              <a:latin typeface="Arial" pitchFamily="34" charset="0"/>
              <a:cs typeface="Arial" pitchFamily="34" charset="0"/>
            </a:endParaRPr>
          </a:p>
          <a:p>
            <a:endParaRPr lang="en-US"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5729" y="2686929"/>
            <a:ext cx="3601329" cy="769441"/>
          </a:xfrm>
          <a:prstGeom prst="rect">
            <a:avLst/>
          </a:prstGeom>
          <a:noFill/>
        </p:spPr>
        <p:txBody>
          <a:bodyPr wrap="square" rtlCol="0">
            <a:spAutoFit/>
          </a:bodyPr>
          <a:lstStyle/>
          <a:p>
            <a:r>
              <a:rPr lang="en-US" sz="4400" b="1" i="1" dirty="0" smtClean="0">
                <a:latin typeface="Arial" pitchFamily="34" charset="0"/>
                <a:cs typeface="Arial" pitchFamily="34" charset="0"/>
              </a:rPr>
              <a:t>THANK YOU</a:t>
            </a:r>
            <a:endParaRPr lang="en-US" sz="4400" b="1" i="1" dirty="0">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438400" y="347664"/>
            <a:ext cx="7620000" cy="6205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8251" y="2644726"/>
            <a:ext cx="8032684" cy="769441"/>
          </a:xfrm>
          <a:prstGeom prst="rect">
            <a:avLst/>
          </a:prstGeom>
          <a:noFill/>
        </p:spPr>
        <p:txBody>
          <a:bodyPr wrap="square" rtlCol="0">
            <a:spAutoFit/>
          </a:bodyPr>
          <a:lstStyle/>
          <a:p>
            <a:r>
              <a:rPr lang="en-US" sz="4400" b="1" dirty="0" smtClean="0"/>
              <a:t>Non Conventional Energy Sources</a:t>
            </a:r>
            <a:endParaRPr lang="en-US" sz="4400" b="1" dirty="0"/>
          </a:p>
        </p:txBody>
      </p:sp>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28800" y="344489"/>
            <a:ext cx="8458200" cy="6224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33600" y="457201"/>
            <a:ext cx="7924800" cy="5986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752600" y="381001"/>
            <a:ext cx="8686800" cy="5970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ts val="500"/>
              </a:spcAft>
              <a:buNone/>
            </a:pPr>
            <a:r>
              <a:rPr lang="en-US" sz="2400" b="1" i="1">
                <a:solidFill>
                  <a:srgbClr val="000000"/>
                </a:solidFill>
                <a:latin typeface="Verdana" panose="020B0604030504040204" pitchFamily="34" charset="0"/>
              </a:rPr>
              <a:t>Wind Turbine Power:</a:t>
            </a:r>
            <a:endParaRPr lang="en-US" sz="2400">
              <a:solidFill>
                <a:srgbClr val="000000"/>
              </a:solidFill>
              <a:latin typeface="Verdana" panose="020B0604030504040204" pitchFamily="34" charset="0"/>
            </a:endParaRPr>
          </a:p>
          <a:p>
            <a:pPr lvl="1" fontAlgn="base">
              <a:spcBef>
                <a:spcPct val="50000"/>
              </a:spcBef>
              <a:spcAft>
                <a:spcPts val="500"/>
              </a:spcAft>
              <a:buNone/>
            </a:pPr>
            <a:r>
              <a:rPr lang="en-US" sz="2400" b="1">
                <a:solidFill>
                  <a:srgbClr val="000000"/>
                </a:solidFill>
                <a:latin typeface="Verdana" panose="020B0604030504040204" pitchFamily="34" charset="0"/>
              </a:rPr>
              <a:t>P = 0.5 x rho x A x Cp x V</a:t>
            </a:r>
            <a:r>
              <a:rPr lang="en-US" sz="2400" b="1" baseline="30000">
                <a:solidFill>
                  <a:srgbClr val="000000"/>
                </a:solidFill>
                <a:latin typeface="Verdana" panose="020B0604030504040204" pitchFamily="34" charset="0"/>
              </a:rPr>
              <a:t>3</a:t>
            </a:r>
            <a:r>
              <a:rPr lang="en-US" sz="2400" b="1">
                <a:solidFill>
                  <a:srgbClr val="000000"/>
                </a:solidFill>
                <a:latin typeface="Verdana" panose="020B0604030504040204" pitchFamily="34" charset="0"/>
              </a:rPr>
              <a:t> x Ng x Nb </a:t>
            </a:r>
            <a:endParaRPr lang="en-US" sz="2400">
              <a:solidFill>
                <a:srgbClr val="000000"/>
              </a:solidFill>
              <a:latin typeface="Verdana" panose="020B0604030504040204" pitchFamily="34" charset="0"/>
            </a:endParaRPr>
          </a:p>
          <a:p>
            <a:pPr fontAlgn="base">
              <a:spcBef>
                <a:spcPct val="50000"/>
              </a:spcBef>
              <a:spcAft>
                <a:spcPts val="200"/>
              </a:spcAft>
              <a:buNone/>
            </a:pPr>
            <a:r>
              <a:rPr lang="en-US" sz="2400">
                <a:solidFill>
                  <a:srgbClr val="000000"/>
                </a:solidFill>
              </a:rPr>
              <a:t>P = power in watts (746 watts = 1 hp) </a:t>
            </a:r>
          </a:p>
          <a:p>
            <a:pPr fontAlgn="base">
              <a:spcBef>
                <a:spcPct val="50000"/>
              </a:spcBef>
              <a:spcAft>
                <a:spcPts val="200"/>
              </a:spcAft>
              <a:buNone/>
            </a:pPr>
            <a:r>
              <a:rPr lang="en-US" sz="2400">
                <a:solidFill>
                  <a:srgbClr val="000000"/>
                </a:solidFill>
              </a:rPr>
              <a:t>rho = air density (about 1.225 kg/m</a:t>
            </a:r>
            <a:r>
              <a:rPr lang="en-US" sz="2400" baseline="30000">
                <a:solidFill>
                  <a:srgbClr val="000000"/>
                </a:solidFill>
              </a:rPr>
              <a:t>3</a:t>
            </a:r>
            <a:r>
              <a:rPr lang="en-US" sz="2400">
                <a:solidFill>
                  <a:srgbClr val="000000"/>
                </a:solidFill>
              </a:rPr>
              <a:t> at sea level, less higher up)</a:t>
            </a:r>
            <a:br>
              <a:rPr lang="en-US" sz="2400">
                <a:solidFill>
                  <a:srgbClr val="000000"/>
                </a:solidFill>
              </a:rPr>
            </a:br>
            <a:r>
              <a:rPr lang="en-US" sz="2400">
                <a:solidFill>
                  <a:srgbClr val="000000"/>
                </a:solidFill>
              </a:rPr>
              <a:t>A = rotor swept area, exposed to the wind (m</a:t>
            </a:r>
            <a:r>
              <a:rPr lang="en-US" sz="2400" baseline="30000">
                <a:solidFill>
                  <a:srgbClr val="000000"/>
                </a:solidFill>
              </a:rPr>
              <a:t>2</a:t>
            </a:r>
            <a:r>
              <a:rPr lang="en-US" sz="2400">
                <a:solidFill>
                  <a:srgbClr val="000000"/>
                </a:solidFill>
              </a:rPr>
              <a:t>)</a:t>
            </a:r>
            <a:br>
              <a:rPr lang="en-US" sz="2400">
                <a:solidFill>
                  <a:srgbClr val="000000"/>
                </a:solidFill>
              </a:rPr>
            </a:br>
            <a:r>
              <a:rPr lang="en-US" sz="2400">
                <a:solidFill>
                  <a:srgbClr val="000000"/>
                </a:solidFill>
              </a:rPr>
              <a:t>Cp = Coefficient of performance (.59 {Betz limit} is the maximum theoretically possible, .35 for a good design) </a:t>
            </a:r>
            <a:br>
              <a:rPr lang="en-US" sz="2400">
                <a:solidFill>
                  <a:srgbClr val="000000"/>
                </a:solidFill>
              </a:rPr>
            </a:br>
            <a:r>
              <a:rPr lang="en-US" sz="2400">
                <a:solidFill>
                  <a:srgbClr val="000000"/>
                </a:solidFill>
              </a:rPr>
              <a:t>V = wind speed in meters/sec (20 mph = 9 m/s)</a:t>
            </a:r>
            <a:br>
              <a:rPr lang="en-US" sz="2400">
                <a:solidFill>
                  <a:srgbClr val="000000"/>
                </a:solidFill>
              </a:rPr>
            </a:br>
            <a:r>
              <a:rPr lang="en-US" sz="2400">
                <a:solidFill>
                  <a:srgbClr val="000000"/>
                </a:solidFill>
              </a:rPr>
              <a:t>Ng = generator efficiency (50% for car alternator, 80% or possibly more for a permanent magnet generator or grid-connected induction generator)</a:t>
            </a:r>
            <a:br>
              <a:rPr lang="en-US" sz="2400">
                <a:solidFill>
                  <a:srgbClr val="000000"/>
                </a:solidFill>
              </a:rPr>
            </a:br>
            <a:r>
              <a:rPr lang="en-US" sz="2400">
                <a:solidFill>
                  <a:srgbClr val="000000"/>
                </a:solidFill>
              </a:rPr>
              <a:t>Nb = gearbox/bearings efficiency (depends, could be as high as 95% if good)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84"/>
          <p:cNvGrpSpPr>
            <a:grpSpLocks/>
          </p:cNvGrpSpPr>
          <p:nvPr/>
        </p:nvGrpSpPr>
        <p:grpSpPr bwMode="auto">
          <a:xfrm>
            <a:off x="1676400" y="533400"/>
            <a:ext cx="8610600" cy="5867400"/>
            <a:chOff x="0" y="0"/>
            <a:chExt cx="3516" cy="2308"/>
          </a:xfrm>
        </p:grpSpPr>
        <p:sp>
          <p:nvSpPr>
            <p:cNvPr id="8195" name="Rectangle 2"/>
            <p:cNvSpPr>
              <a:spLocks noChangeArrowheads="1"/>
            </p:cNvSpPr>
            <p:nvPr/>
          </p:nvSpPr>
          <p:spPr bwMode="auto">
            <a:xfrm>
              <a:off x="0" y="0"/>
              <a:ext cx="2649" cy="1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grpSp>
          <p:nvGrpSpPr>
            <p:cNvPr id="8196" name="Group 83"/>
            <p:cNvGrpSpPr>
              <a:grpSpLocks/>
            </p:cNvGrpSpPr>
            <p:nvPr/>
          </p:nvGrpSpPr>
          <p:grpSpPr bwMode="auto">
            <a:xfrm>
              <a:off x="0" y="0"/>
              <a:ext cx="3516" cy="2308"/>
              <a:chOff x="0" y="0"/>
              <a:chExt cx="3516" cy="2308"/>
            </a:xfrm>
          </p:grpSpPr>
          <p:grpSp>
            <p:nvGrpSpPr>
              <p:cNvPr id="8197" name="Group 50"/>
              <p:cNvGrpSpPr>
                <a:grpSpLocks/>
              </p:cNvGrpSpPr>
              <p:nvPr/>
            </p:nvGrpSpPr>
            <p:grpSpPr bwMode="auto">
              <a:xfrm>
                <a:off x="0" y="0"/>
                <a:ext cx="3516" cy="403"/>
                <a:chOff x="0" y="0"/>
                <a:chExt cx="3516" cy="403"/>
              </a:xfrm>
            </p:grpSpPr>
            <p:sp>
              <p:nvSpPr>
                <p:cNvPr id="8274" name="Rectangle 49"/>
                <p:cNvSpPr>
                  <a:spLocks noChangeArrowheads="1"/>
                </p:cNvSpPr>
                <p:nvPr/>
              </p:nvSpPr>
              <p:spPr bwMode="auto">
                <a:xfrm>
                  <a:off x="0" y="0"/>
                  <a:ext cx="3516" cy="403"/>
                </a:xfrm>
                <a:prstGeom prst="rect">
                  <a:avLst/>
                </a:prstGeom>
                <a:solidFill>
                  <a:srgbClr val="FFFFB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75" name="Rectangle 3"/>
                <p:cNvSpPr>
                  <a:spLocks noChangeArrowheads="1"/>
                </p:cNvSpPr>
                <p:nvPr/>
              </p:nvSpPr>
              <p:spPr bwMode="auto">
                <a:xfrm>
                  <a:off x="0" y="0"/>
                  <a:ext cx="3516" cy="403"/>
                </a:xfrm>
                <a:prstGeom prst="rect">
                  <a:avLst/>
                </a:prstGeom>
                <a:solidFill>
                  <a:srgbClr val="FFFFB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sz="2400" b="1">
                      <a:solidFill>
                        <a:srgbClr val="000000"/>
                      </a:solidFill>
                    </a:rPr>
                    <a:t>Classes of Wind Power Density at 10 m and 50 m</a:t>
                  </a:r>
                  <a:r>
                    <a:rPr lang="en-US" sz="2400" b="1" baseline="30000">
                      <a:solidFill>
                        <a:srgbClr val="000000"/>
                      </a:solidFill>
                    </a:rPr>
                    <a:t>(a)</a:t>
                  </a:r>
                  <a:endParaRPr lang="en-US" sz="2400">
                    <a:solidFill>
                      <a:srgbClr val="000000"/>
                    </a:solidFill>
                    <a:latin typeface="Verdana" panose="020B0604030504040204" pitchFamily="34" charset="0"/>
                  </a:endParaRPr>
                </a:p>
                <a:p>
                  <a:pPr algn="ctr" eaLnBrk="0" fontAlgn="base" hangingPunct="0">
                    <a:spcBef>
                      <a:spcPct val="0"/>
                    </a:spcBef>
                    <a:spcAft>
                      <a:spcPct val="0"/>
                    </a:spcAft>
                    <a:buFontTx/>
                    <a:buNone/>
                  </a:pPr>
                  <a:endParaRPr lang="en-US" sz="2400">
                    <a:solidFill>
                      <a:srgbClr val="000000"/>
                    </a:solidFill>
                    <a:latin typeface="Times New Roman" panose="02020603050405020304" pitchFamily="18" charset="0"/>
                  </a:endParaRPr>
                </a:p>
              </p:txBody>
            </p:sp>
          </p:grpSp>
          <p:grpSp>
            <p:nvGrpSpPr>
              <p:cNvPr id="8198" name="Group 52"/>
              <p:cNvGrpSpPr>
                <a:grpSpLocks/>
              </p:cNvGrpSpPr>
              <p:nvPr/>
            </p:nvGrpSpPr>
            <p:grpSpPr bwMode="auto">
              <a:xfrm>
                <a:off x="0" y="403"/>
                <a:ext cx="433" cy="116"/>
                <a:chOff x="0" y="403"/>
                <a:chExt cx="433" cy="116"/>
              </a:xfrm>
            </p:grpSpPr>
            <p:sp>
              <p:nvSpPr>
                <p:cNvPr id="8272" name="Rectangle 51"/>
                <p:cNvSpPr>
                  <a:spLocks noChangeArrowheads="1"/>
                </p:cNvSpPr>
                <p:nvPr/>
              </p:nvSpPr>
              <p:spPr bwMode="auto">
                <a:xfrm>
                  <a:off x="0" y="403"/>
                  <a:ext cx="433" cy="116"/>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73" name="Rectangle 4"/>
                <p:cNvSpPr>
                  <a:spLocks noChangeArrowheads="1"/>
                </p:cNvSpPr>
                <p:nvPr/>
              </p:nvSpPr>
              <p:spPr bwMode="auto">
                <a:xfrm>
                  <a:off x="0" y="403"/>
                  <a:ext cx="433" cy="116"/>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sz="1600" b="1">
                      <a:solidFill>
                        <a:srgbClr val="000000"/>
                      </a:solidFill>
                    </a:rPr>
                    <a:t>.</a:t>
                  </a:r>
                  <a:endParaRPr lang="en-US" sz="1600">
                    <a:solidFill>
                      <a:srgbClr val="000000"/>
                    </a:solidFill>
                    <a:latin typeface="Times New Roman" panose="02020603050405020304" pitchFamily="18" charset="0"/>
                  </a:endParaRPr>
                </a:p>
              </p:txBody>
            </p:sp>
          </p:grpSp>
          <p:grpSp>
            <p:nvGrpSpPr>
              <p:cNvPr id="8199" name="Group 54"/>
              <p:cNvGrpSpPr>
                <a:grpSpLocks/>
              </p:cNvGrpSpPr>
              <p:nvPr/>
            </p:nvGrpSpPr>
            <p:grpSpPr bwMode="auto">
              <a:xfrm>
                <a:off x="433" y="403"/>
                <a:ext cx="1573" cy="116"/>
                <a:chOff x="433" y="403"/>
                <a:chExt cx="1573" cy="116"/>
              </a:xfrm>
            </p:grpSpPr>
            <p:sp>
              <p:nvSpPr>
                <p:cNvPr id="8270" name="Rectangle 53"/>
                <p:cNvSpPr>
                  <a:spLocks noChangeArrowheads="1"/>
                </p:cNvSpPr>
                <p:nvPr/>
              </p:nvSpPr>
              <p:spPr bwMode="auto">
                <a:xfrm>
                  <a:off x="433" y="403"/>
                  <a:ext cx="1573" cy="116"/>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71" name="Rectangle 5"/>
                <p:cNvSpPr>
                  <a:spLocks noChangeArrowheads="1"/>
                </p:cNvSpPr>
                <p:nvPr/>
              </p:nvSpPr>
              <p:spPr bwMode="auto">
                <a:xfrm>
                  <a:off x="433" y="403"/>
                  <a:ext cx="1573" cy="116"/>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        </a:t>
                  </a:r>
                  <a:r>
                    <a:rPr lang="en-US" sz="1800" b="1">
                      <a:solidFill>
                        <a:srgbClr val="000000"/>
                      </a:solidFill>
                    </a:rPr>
                    <a:t>10 m (33 ft)</a:t>
                  </a:r>
                  <a:endParaRPr lang="en-US" sz="1800">
                    <a:solidFill>
                      <a:srgbClr val="000000"/>
                    </a:solidFill>
                    <a:latin typeface="Times New Roman" panose="02020603050405020304" pitchFamily="18" charset="0"/>
                  </a:endParaRPr>
                </a:p>
              </p:txBody>
            </p:sp>
          </p:grpSp>
          <p:grpSp>
            <p:nvGrpSpPr>
              <p:cNvPr id="8200" name="Group 56"/>
              <p:cNvGrpSpPr>
                <a:grpSpLocks/>
              </p:cNvGrpSpPr>
              <p:nvPr/>
            </p:nvGrpSpPr>
            <p:grpSpPr bwMode="auto">
              <a:xfrm>
                <a:off x="2006" y="403"/>
                <a:ext cx="1510" cy="116"/>
                <a:chOff x="2006" y="403"/>
                <a:chExt cx="1510" cy="116"/>
              </a:xfrm>
            </p:grpSpPr>
            <p:sp>
              <p:nvSpPr>
                <p:cNvPr id="8268" name="Rectangle 55"/>
                <p:cNvSpPr>
                  <a:spLocks noChangeArrowheads="1"/>
                </p:cNvSpPr>
                <p:nvPr/>
              </p:nvSpPr>
              <p:spPr bwMode="auto">
                <a:xfrm>
                  <a:off x="2006" y="403"/>
                  <a:ext cx="1510" cy="116"/>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69" name="Rectangle 6"/>
                <p:cNvSpPr>
                  <a:spLocks noChangeArrowheads="1"/>
                </p:cNvSpPr>
                <p:nvPr/>
              </p:nvSpPr>
              <p:spPr bwMode="auto">
                <a:xfrm>
                  <a:off x="2006" y="403"/>
                  <a:ext cx="1510" cy="116"/>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        </a:t>
                  </a:r>
                  <a:r>
                    <a:rPr lang="en-US" sz="1800" b="1">
                      <a:solidFill>
                        <a:srgbClr val="000000"/>
                      </a:solidFill>
                    </a:rPr>
                    <a:t>50 m (164 ft)</a:t>
                  </a:r>
                  <a:endParaRPr lang="en-US" sz="1800">
                    <a:solidFill>
                      <a:srgbClr val="000000"/>
                    </a:solidFill>
                    <a:latin typeface="Times New Roman" panose="02020603050405020304" pitchFamily="18" charset="0"/>
                  </a:endParaRPr>
                </a:p>
              </p:txBody>
            </p:sp>
          </p:grpSp>
          <p:grpSp>
            <p:nvGrpSpPr>
              <p:cNvPr id="8201" name="Group 58"/>
              <p:cNvGrpSpPr>
                <a:grpSpLocks/>
              </p:cNvGrpSpPr>
              <p:nvPr/>
            </p:nvGrpSpPr>
            <p:grpSpPr bwMode="auto">
              <a:xfrm>
                <a:off x="0" y="519"/>
                <a:ext cx="3516" cy="116"/>
                <a:chOff x="0" y="519"/>
                <a:chExt cx="3516" cy="116"/>
              </a:xfrm>
            </p:grpSpPr>
            <p:sp>
              <p:nvSpPr>
                <p:cNvPr id="8266" name="Rectangle 57"/>
                <p:cNvSpPr>
                  <a:spLocks noChangeArrowheads="1"/>
                </p:cNvSpPr>
                <p:nvPr/>
              </p:nvSpPr>
              <p:spPr bwMode="auto">
                <a:xfrm>
                  <a:off x="0" y="519"/>
                  <a:ext cx="3516" cy="116"/>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67" name="Rectangle 7"/>
                <p:cNvSpPr>
                  <a:spLocks noChangeArrowheads="1"/>
                </p:cNvSpPr>
                <p:nvPr/>
              </p:nvSpPr>
              <p:spPr bwMode="auto">
                <a:xfrm>
                  <a:off x="0" y="519"/>
                  <a:ext cx="3516" cy="116"/>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sz="1600" b="1">
                      <a:solidFill>
                        <a:srgbClr val="000000"/>
                      </a:solidFill>
                    </a:rPr>
                    <a:t>                                                                                                                                                                                                                                                                  </a:t>
                  </a:r>
                </a:p>
              </p:txBody>
            </p:sp>
          </p:grpSp>
          <p:grpSp>
            <p:nvGrpSpPr>
              <p:cNvPr id="8202" name="Group 60"/>
              <p:cNvGrpSpPr>
                <a:grpSpLocks/>
              </p:cNvGrpSpPr>
              <p:nvPr/>
            </p:nvGrpSpPr>
            <p:grpSpPr bwMode="auto">
              <a:xfrm>
                <a:off x="0" y="635"/>
                <a:ext cx="433" cy="462"/>
                <a:chOff x="0" y="635"/>
                <a:chExt cx="433" cy="462"/>
              </a:xfrm>
            </p:grpSpPr>
            <p:sp>
              <p:nvSpPr>
                <p:cNvPr id="8264" name="Rectangle 59"/>
                <p:cNvSpPr>
                  <a:spLocks noChangeArrowheads="1"/>
                </p:cNvSpPr>
                <p:nvPr/>
              </p:nvSpPr>
              <p:spPr bwMode="auto">
                <a:xfrm>
                  <a:off x="0" y="635"/>
                  <a:ext cx="433" cy="462"/>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65" name="Rectangle 9"/>
                <p:cNvSpPr>
                  <a:spLocks noChangeArrowheads="1"/>
                </p:cNvSpPr>
                <p:nvPr/>
              </p:nvSpPr>
              <p:spPr bwMode="auto">
                <a:xfrm>
                  <a:off x="0" y="635"/>
                  <a:ext cx="433" cy="462"/>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sz="1600" b="1">
                      <a:solidFill>
                        <a:srgbClr val="000000"/>
                      </a:solidFill>
                    </a:rPr>
                    <a:t>Wind</a:t>
                  </a:r>
                  <a:br>
                    <a:rPr lang="en-US" sz="1600" b="1">
                      <a:solidFill>
                        <a:srgbClr val="000000"/>
                      </a:solidFill>
                    </a:rPr>
                  </a:br>
                  <a:r>
                    <a:rPr lang="en-US" sz="1600" b="1">
                      <a:solidFill>
                        <a:srgbClr val="000000"/>
                      </a:solidFill>
                    </a:rPr>
                    <a:t>Power </a:t>
                  </a:r>
                  <a:br>
                    <a:rPr lang="en-US" sz="1600" b="1">
                      <a:solidFill>
                        <a:srgbClr val="000000"/>
                      </a:solidFill>
                    </a:rPr>
                  </a:br>
                  <a:r>
                    <a:rPr lang="en-US" sz="1600" b="1">
                      <a:solidFill>
                        <a:srgbClr val="000000"/>
                      </a:solidFill>
                    </a:rPr>
                    <a:t>Class</a:t>
                  </a:r>
                  <a:endParaRPr lang="en-US" sz="1600">
                    <a:solidFill>
                      <a:srgbClr val="000000"/>
                    </a:solidFill>
                    <a:latin typeface="Verdana" panose="020B0604030504040204" pitchFamily="34" charset="0"/>
                  </a:endParaRPr>
                </a:p>
                <a:p>
                  <a:pPr algn="ctr" eaLnBrk="0" fontAlgn="base" hangingPunct="0">
                    <a:spcBef>
                      <a:spcPct val="0"/>
                    </a:spcBef>
                    <a:spcAft>
                      <a:spcPct val="0"/>
                    </a:spcAft>
                    <a:buFontTx/>
                    <a:buNone/>
                  </a:pPr>
                  <a:endParaRPr lang="en-US" sz="1600">
                    <a:solidFill>
                      <a:srgbClr val="000000"/>
                    </a:solidFill>
                    <a:latin typeface="Times New Roman" panose="02020603050405020304" pitchFamily="18" charset="0"/>
                  </a:endParaRPr>
                </a:p>
              </p:txBody>
            </p:sp>
          </p:grpSp>
          <p:grpSp>
            <p:nvGrpSpPr>
              <p:cNvPr id="8203" name="Group 62"/>
              <p:cNvGrpSpPr>
                <a:grpSpLocks/>
              </p:cNvGrpSpPr>
              <p:nvPr/>
            </p:nvGrpSpPr>
            <p:grpSpPr bwMode="auto">
              <a:xfrm>
                <a:off x="433" y="635"/>
                <a:ext cx="707" cy="462"/>
                <a:chOff x="433" y="635"/>
                <a:chExt cx="707" cy="462"/>
              </a:xfrm>
            </p:grpSpPr>
            <p:sp>
              <p:nvSpPr>
                <p:cNvPr id="8262" name="Rectangle 61"/>
                <p:cNvSpPr>
                  <a:spLocks noChangeArrowheads="1"/>
                </p:cNvSpPr>
                <p:nvPr/>
              </p:nvSpPr>
              <p:spPr bwMode="auto">
                <a:xfrm>
                  <a:off x="433" y="635"/>
                  <a:ext cx="707" cy="462"/>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63" name="Rectangle 10"/>
                <p:cNvSpPr>
                  <a:spLocks noChangeArrowheads="1"/>
                </p:cNvSpPr>
                <p:nvPr/>
              </p:nvSpPr>
              <p:spPr bwMode="auto">
                <a:xfrm>
                  <a:off x="433" y="635"/>
                  <a:ext cx="707" cy="462"/>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Wind </a:t>
                  </a:r>
                  <a:br>
                    <a:rPr lang="en-US" sz="1600" b="1">
                      <a:solidFill>
                        <a:srgbClr val="000000"/>
                      </a:solidFill>
                    </a:rPr>
                  </a:br>
                  <a:r>
                    <a:rPr lang="en-US" sz="1600" b="1">
                      <a:solidFill>
                        <a:srgbClr val="000000"/>
                      </a:solidFill>
                    </a:rPr>
                    <a:t>Power</a:t>
                  </a:r>
                  <a:br>
                    <a:rPr lang="en-US" sz="1600" b="1">
                      <a:solidFill>
                        <a:srgbClr val="000000"/>
                      </a:solidFill>
                    </a:rPr>
                  </a:br>
                  <a:r>
                    <a:rPr lang="en-US" sz="1600" b="1">
                      <a:solidFill>
                        <a:srgbClr val="000000"/>
                      </a:solidFill>
                    </a:rPr>
                    <a:t>Density </a:t>
                  </a:r>
                  <a:br>
                    <a:rPr lang="en-US" sz="1600" b="1">
                      <a:solidFill>
                        <a:srgbClr val="000000"/>
                      </a:solidFill>
                    </a:rPr>
                  </a:br>
                  <a:r>
                    <a:rPr lang="en-US" sz="1600" b="1">
                      <a:solidFill>
                        <a:srgbClr val="000000"/>
                      </a:solidFill>
                    </a:rPr>
                    <a:t>(W/m</a:t>
                  </a:r>
                  <a:r>
                    <a:rPr lang="en-US" sz="1600" b="1" baseline="30000">
                      <a:solidFill>
                        <a:srgbClr val="000000"/>
                      </a:solidFill>
                    </a:rPr>
                    <a:t>2</a:t>
                  </a:r>
                  <a:r>
                    <a:rPr lang="en-US" sz="1600" b="1">
                      <a:solidFill>
                        <a:srgbClr val="000000"/>
                      </a:solidFill>
                    </a:rPr>
                    <a:t>)</a:t>
                  </a:r>
                  <a:endParaRPr lang="en-US" sz="1600">
                    <a:solidFill>
                      <a:srgbClr val="000000"/>
                    </a:solidFill>
                    <a:latin typeface="Times New Roman" panose="02020603050405020304" pitchFamily="18" charset="0"/>
                  </a:endParaRPr>
                </a:p>
              </p:txBody>
            </p:sp>
          </p:grpSp>
          <p:grpSp>
            <p:nvGrpSpPr>
              <p:cNvPr id="8204" name="Group 64"/>
              <p:cNvGrpSpPr>
                <a:grpSpLocks/>
              </p:cNvGrpSpPr>
              <p:nvPr/>
            </p:nvGrpSpPr>
            <p:grpSpPr bwMode="auto">
              <a:xfrm>
                <a:off x="1140" y="635"/>
                <a:ext cx="866" cy="462"/>
                <a:chOff x="1140" y="635"/>
                <a:chExt cx="866" cy="462"/>
              </a:xfrm>
            </p:grpSpPr>
            <p:sp>
              <p:nvSpPr>
                <p:cNvPr id="8260" name="Rectangle 63"/>
                <p:cNvSpPr>
                  <a:spLocks noChangeArrowheads="1"/>
                </p:cNvSpPr>
                <p:nvPr/>
              </p:nvSpPr>
              <p:spPr bwMode="auto">
                <a:xfrm>
                  <a:off x="1140" y="635"/>
                  <a:ext cx="866" cy="462"/>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61" name="Rectangle 11"/>
                <p:cNvSpPr>
                  <a:spLocks noChangeArrowheads="1"/>
                </p:cNvSpPr>
                <p:nvPr/>
              </p:nvSpPr>
              <p:spPr bwMode="auto">
                <a:xfrm>
                  <a:off x="1140" y="635"/>
                  <a:ext cx="866" cy="462"/>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Speed</a:t>
                  </a:r>
                  <a:r>
                    <a:rPr lang="en-US" sz="1600" b="1" baseline="30000">
                      <a:solidFill>
                        <a:srgbClr val="000000"/>
                      </a:solidFill>
                    </a:rPr>
                    <a:t>(b)</a:t>
                  </a:r>
                  <a:r>
                    <a:rPr lang="en-US" sz="1600" b="1">
                      <a:solidFill>
                        <a:srgbClr val="000000"/>
                      </a:solidFill>
                    </a:rPr>
                    <a:t/>
                  </a:r>
                  <a:br>
                    <a:rPr lang="en-US" sz="1600" b="1">
                      <a:solidFill>
                        <a:srgbClr val="000000"/>
                      </a:solidFill>
                    </a:rPr>
                  </a:br>
                  <a:r>
                    <a:rPr lang="en-US" sz="1600" b="1">
                      <a:solidFill>
                        <a:srgbClr val="000000"/>
                      </a:solidFill>
                    </a:rPr>
                    <a:t>m/s (mph)</a:t>
                  </a:r>
                  <a:endParaRPr lang="en-US" sz="1600">
                    <a:solidFill>
                      <a:srgbClr val="000000"/>
                    </a:solidFill>
                    <a:latin typeface="Times New Roman" panose="02020603050405020304" pitchFamily="18" charset="0"/>
                  </a:endParaRPr>
                </a:p>
              </p:txBody>
            </p:sp>
          </p:grpSp>
          <p:grpSp>
            <p:nvGrpSpPr>
              <p:cNvPr id="8205" name="Group 66"/>
              <p:cNvGrpSpPr>
                <a:grpSpLocks/>
              </p:cNvGrpSpPr>
              <p:nvPr/>
            </p:nvGrpSpPr>
            <p:grpSpPr bwMode="auto">
              <a:xfrm>
                <a:off x="2006" y="635"/>
                <a:ext cx="685" cy="462"/>
                <a:chOff x="2006" y="635"/>
                <a:chExt cx="685" cy="462"/>
              </a:xfrm>
            </p:grpSpPr>
            <p:sp>
              <p:nvSpPr>
                <p:cNvPr id="8258" name="Rectangle 65"/>
                <p:cNvSpPr>
                  <a:spLocks noChangeArrowheads="1"/>
                </p:cNvSpPr>
                <p:nvPr/>
              </p:nvSpPr>
              <p:spPr bwMode="auto">
                <a:xfrm>
                  <a:off x="2006" y="635"/>
                  <a:ext cx="685" cy="462"/>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59" name="Rectangle 12"/>
                <p:cNvSpPr>
                  <a:spLocks noChangeArrowheads="1"/>
                </p:cNvSpPr>
                <p:nvPr/>
              </p:nvSpPr>
              <p:spPr bwMode="auto">
                <a:xfrm>
                  <a:off x="2006" y="635"/>
                  <a:ext cx="685" cy="462"/>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Wind </a:t>
                  </a:r>
                  <a:br>
                    <a:rPr lang="en-US" sz="1600" b="1">
                      <a:solidFill>
                        <a:srgbClr val="000000"/>
                      </a:solidFill>
                    </a:rPr>
                  </a:br>
                  <a:r>
                    <a:rPr lang="en-US" sz="1600" b="1">
                      <a:solidFill>
                        <a:srgbClr val="000000"/>
                      </a:solidFill>
                    </a:rPr>
                    <a:t>Power</a:t>
                  </a:r>
                  <a:br>
                    <a:rPr lang="en-US" sz="1600" b="1">
                      <a:solidFill>
                        <a:srgbClr val="000000"/>
                      </a:solidFill>
                    </a:rPr>
                  </a:br>
                  <a:r>
                    <a:rPr lang="en-US" sz="1600" b="1">
                      <a:solidFill>
                        <a:srgbClr val="000000"/>
                      </a:solidFill>
                    </a:rPr>
                    <a:t>Density </a:t>
                  </a:r>
                  <a:br>
                    <a:rPr lang="en-US" sz="1600" b="1">
                      <a:solidFill>
                        <a:srgbClr val="000000"/>
                      </a:solidFill>
                    </a:rPr>
                  </a:br>
                  <a:r>
                    <a:rPr lang="en-US" sz="1600" b="1">
                      <a:solidFill>
                        <a:srgbClr val="000000"/>
                      </a:solidFill>
                    </a:rPr>
                    <a:t>(W/m</a:t>
                  </a:r>
                  <a:r>
                    <a:rPr lang="en-US" sz="1600" b="1" baseline="30000">
                      <a:solidFill>
                        <a:srgbClr val="000000"/>
                      </a:solidFill>
                    </a:rPr>
                    <a:t>2</a:t>
                  </a:r>
                  <a:r>
                    <a:rPr lang="en-US" sz="1600" b="1">
                      <a:solidFill>
                        <a:srgbClr val="000000"/>
                      </a:solidFill>
                    </a:rPr>
                    <a:t>)</a:t>
                  </a:r>
                  <a:endParaRPr lang="en-US" sz="1600">
                    <a:solidFill>
                      <a:srgbClr val="000000"/>
                    </a:solidFill>
                    <a:latin typeface="Times New Roman" panose="02020603050405020304" pitchFamily="18" charset="0"/>
                  </a:endParaRPr>
                </a:p>
              </p:txBody>
            </p:sp>
          </p:grpSp>
          <p:grpSp>
            <p:nvGrpSpPr>
              <p:cNvPr id="8206" name="Group 68"/>
              <p:cNvGrpSpPr>
                <a:grpSpLocks/>
              </p:cNvGrpSpPr>
              <p:nvPr/>
            </p:nvGrpSpPr>
            <p:grpSpPr bwMode="auto">
              <a:xfrm>
                <a:off x="2691" y="635"/>
                <a:ext cx="825" cy="462"/>
                <a:chOff x="2691" y="635"/>
                <a:chExt cx="825" cy="462"/>
              </a:xfrm>
            </p:grpSpPr>
            <p:sp>
              <p:nvSpPr>
                <p:cNvPr id="8256" name="Rectangle 67"/>
                <p:cNvSpPr>
                  <a:spLocks noChangeArrowheads="1"/>
                </p:cNvSpPr>
                <p:nvPr/>
              </p:nvSpPr>
              <p:spPr bwMode="auto">
                <a:xfrm>
                  <a:off x="2691" y="635"/>
                  <a:ext cx="825" cy="462"/>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57" name="Rectangle 13"/>
                <p:cNvSpPr>
                  <a:spLocks noChangeArrowheads="1"/>
                </p:cNvSpPr>
                <p:nvPr/>
              </p:nvSpPr>
              <p:spPr bwMode="auto">
                <a:xfrm>
                  <a:off x="2691" y="635"/>
                  <a:ext cx="825" cy="462"/>
                </a:xfrm>
                <a:prstGeom prst="rect">
                  <a:avLst/>
                </a:prstGeom>
                <a:solidFill>
                  <a:srgbClr val="AE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Speed</a:t>
                  </a:r>
                  <a:r>
                    <a:rPr lang="en-US" sz="1600" b="1" baseline="30000">
                      <a:solidFill>
                        <a:srgbClr val="000000"/>
                      </a:solidFill>
                    </a:rPr>
                    <a:t>(b)</a:t>
                  </a:r>
                  <a:r>
                    <a:rPr lang="en-US" sz="1600" b="1">
                      <a:solidFill>
                        <a:srgbClr val="000000"/>
                      </a:solidFill>
                    </a:rPr>
                    <a:t/>
                  </a:r>
                  <a:br>
                    <a:rPr lang="en-US" sz="1600" b="1">
                      <a:solidFill>
                        <a:srgbClr val="000000"/>
                      </a:solidFill>
                    </a:rPr>
                  </a:br>
                  <a:r>
                    <a:rPr lang="en-US" sz="1600" b="1">
                      <a:solidFill>
                        <a:srgbClr val="000000"/>
                      </a:solidFill>
                    </a:rPr>
                    <a:t>m/s (mph)</a:t>
                  </a:r>
                  <a:endParaRPr lang="en-US" sz="1600">
                    <a:solidFill>
                      <a:srgbClr val="000000"/>
                    </a:solidFill>
                    <a:latin typeface="Times New Roman" panose="02020603050405020304" pitchFamily="18" charset="0"/>
                  </a:endParaRPr>
                </a:p>
              </p:txBody>
            </p:sp>
          </p:grpSp>
          <p:grpSp>
            <p:nvGrpSpPr>
              <p:cNvPr id="8207" name="Group 70"/>
              <p:cNvGrpSpPr>
                <a:grpSpLocks/>
              </p:cNvGrpSpPr>
              <p:nvPr/>
            </p:nvGrpSpPr>
            <p:grpSpPr bwMode="auto">
              <a:xfrm>
                <a:off x="0" y="1097"/>
                <a:ext cx="433" cy="173"/>
                <a:chOff x="0" y="1097"/>
                <a:chExt cx="433" cy="173"/>
              </a:xfrm>
            </p:grpSpPr>
            <p:sp>
              <p:nvSpPr>
                <p:cNvPr id="8254" name="Rectangle 69"/>
                <p:cNvSpPr>
                  <a:spLocks noChangeArrowheads="1"/>
                </p:cNvSpPr>
                <p:nvPr/>
              </p:nvSpPr>
              <p:spPr bwMode="auto">
                <a:xfrm>
                  <a:off x="0" y="1097"/>
                  <a:ext cx="433" cy="173"/>
                </a:xfrm>
                <a:prstGeom prst="rect">
                  <a:avLst/>
                </a:prstGeom>
                <a:solidFill>
                  <a:srgbClr val="E3E3E3"/>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55" name="Rectangle 14"/>
                <p:cNvSpPr>
                  <a:spLocks noChangeArrowheads="1"/>
                </p:cNvSpPr>
                <p:nvPr/>
              </p:nvSpPr>
              <p:spPr bwMode="auto">
                <a:xfrm>
                  <a:off x="0" y="1097"/>
                  <a:ext cx="433" cy="173"/>
                </a:xfrm>
                <a:prstGeom prst="rect">
                  <a:avLst/>
                </a:prstGeom>
                <a:solidFill>
                  <a:srgbClr val="E3E3E3"/>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sz="1600" b="1">
                      <a:solidFill>
                        <a:srgbClr val="000000"/>
                      </a:solidFill>
                    </a:rPr>
                    <a:t>1</a:t>
                  </a:r>
                  <a:endParaRPr lang="en-US" sz="1600">
                    <a:solidFill>
                      <a:srgbClr val="000000"/>
                    </a:solidFill>
                    <a:latin typeface="Times New Roman" panose="02020603050405020304" pitchFamily="18" charset="0"/>
                  </a:endParaRPr>
                </a:p>
              </p:txBody>
            </p:sp>
          </p:grpSp>
          <p:sp>
            <p:nvSpPr>
              <p:cNvPr id="8208" name="Rectangle 15"/>
              <p:cNvSpPr>
                <a:spLocks noChangeArrowheads="1"/>
              </p:cNvSpPr>
              <p:nvPr/>
            </p:nvSpPr>
            <p:spPr bwMode="auto">
              <a:xfrm>
                <a:off x="433" y="1097"/>
                <a:ext cx="707"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&lt;100</a:t>
                </a:r>
                <a:endParaRPr lang="en-US" sz="1600">
                  <a:solidFill>
                    <a:srgbClr val="000000"/>
                  </a:solidFill>
                  <a:latin typeface="Times New Roman" panose="02020603050405020304" pitchFamily="18" charset="0"/>
                </a:endParaRPr>
              </a:p>
            </p:txBody>
          </p:sp>
          <p:sp>
            <p:nvSpPr>
              <p:cNvPr id="8209" name="Rectangle 16"/>
              <p:cNvSpPr>
                <a:spLocks noChangeArrowheads="1"/>
              </p:cNvSpPr>
              <p:nvPr/>
            </p:nvSpPr>
            <p:spPr bwMode="auto">
              <a:xfrm>
                <a:off x="1140" y="1097"/>
                <a:ext cx="866"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&lt;4.4 (9.8)</a:t>
                </a:r>
                <a:endParaRPr lang="en-US" sz="1600">
                  <a:solidFill>
                    <a:srgbClr val="000000"/>
                  </a:solidFill>
                  <a:latin typeface="Times New Roman" panose="02020603050405020304" pitchFamily="18" charset="0"/>
                </a:endParaRPr>
              </a:p>
            </p:txBody>
          </p:sp>
          <p:sp>
            <p:nvSpPr>
              <p:cNvPr id="8210" name="Rectangle 17"/>
              <p:cNvSpPr>
                <a:spLocks noChangeArrowheads="1"/>
              </p:cNvSpPr>
              <p:nvPr/>
            </p:nvSpPr>
            <p:spPr bwMode="auto">
              <a:xfrm>
                <a:off x="2006" y="1097"/>
                <a:ext cx="68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&lt;200</a:t>
                </a:r>
                <a:endParaRPr lang="en-US" sz="1600">
                  <a:solidFill>
                    <a:srgbClr val="000000"/>
                  </a:solidFill>
                  <a:latin typeface="Times New Roman" panose="02020603050405020304" pitchFamily="18" charset="0"/>
                </a:endParaRPr>
              </a:p>
            </p:txBody>
          </p:sp>
          <p:sp>
            <p:nvSpPr>
              <p:cNvPr id="8211" name="Rectangle 18"/>
              <p:cNvSpPr>
                <a:spLocks noChangeArrowheads="1"/>
              </p:cNvSpPr>
              <p:nvPr/>
            </p:nvSpPr>
            <p:spPr bwMode="auto">
              <a:xfrm>
                <a:off x="2691" y="1097"/>
                <a:ext cx="82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&lt;5.6 (12.5)</a:t>
                </a:r>
                <a:endParaRPr lang="en-US" sz="1600">
                  <a:solidFill>
                    <a:srgbClr val="000000"/>
                  </a:solidFill>
                  <a:latin typeface="Times New Roman" panose="02020603050405020304" pitchFamily="18" charset="0"/>
                </a:endParaRPr>
              </a:p>
            </p:txBody>
          </p:sp>
          <p:grpSp>
            <p:nvGrpSpPr>
              <p:cNvPr id="8212" name="Group 72"/>
              <p:cNvGrpSpPr>
                <a:grpSpLocks/>
              </p:cNvGrpSpPr>
              <p:nvPr/>
            </p:nvGrpSpPr>
            <p:grpSpPr bwMode="auto">
              <a:xfrm>
                <a:off x="0" y="1270"/>
                <a:ext cx="433" cy="173"/>
                <a:chOff x="0" y="1270"/>
                <a:chExt cx="433" cy="173"/>
              </a:xfrm>
            </p:grpSpPr>
            <p:sp>
              <p:nvSpPr>
                <p:cNvPr id="8252" name="Rectangle 71"/>
                <p:cNvSpPr>
                  <a:spLocks noChangeArrowheads="1"/>
                </p:cNvSpPr>
                <p:nvPr/>
              </p:nvSpPr>
              <p:spPr bwMode="auto">
                <a:xfrm>
                  <a:off x="0" y="1270"/>
                  <a:ext cx="433" cy="173"/>
                </a:xfrm>
                <a:prstGeom prst="rect">
                  <a:avLst/>
                </a:prstGeom>
                <a:solidFill>
                  <a:srgbClr val="C0C0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53" name="Rectangle 19"/>
                <p:cNvSpPr>
                  <a:spLocks noChangeArrowheads="1"/>
                </p:cNvSpPr>
                <p:nvPr/>
              </p:nvSpPr>
              <p:spPr bwMode="auto">
                <a:xfrm>
                  <a:off x="0" y="1270"/>
                  <a:ext cx="433" cy="173"/>
                </a:xfrm>
                <a:prstGeom prst="rect">
                  <a:avLst/>
                </a:prstGeom>
                <a:solidFill>
                  <a:srgbClr val="C0C0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sz="1600" b="1">
                      <a:solidFill>
                        <a:srgbClr val="000000"/>
                      </a:solidFill>
                    </a:rPr>
                    <a:t>2</a:t>
                  </a:r>
                  <a:endParaRPr lang="en-US" sz="1600">
                    <a:solidFill>
                      <a:srgbClr val="000000"/>
                    </a:solidFill>
                    <a:latin typeface="Times New Roman" panose="02020603050405020304" pitchFamily="18" charset="0"/>
                  </a:endParaRPr>
                </a:p>
              </p:txBody>
            </p:sp>
          </p:grpSp>
          <p:sp>
            <p:nvSpPr>
              <p:cNvPr id="8213" name="Rectangle 20"/>
              <p:cNvSpPr>
                <a:spLocks noChangeArrowheads="1"/>
              </p:cNvSpPr>
              <p:nvPr/>
            </p:nvSpPr>
            <p:spPr bwMode="auto">
              <a:xfrm>
                <a:off x="433" y="1270"/>
                <a:ext cx="707"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100 - 150</a:t>
                </a:r>
                <a:endParaRPr lang="en-US" sz="1600">
                  <a:solidFill>
                    <a:srgbClr val="000000"/>
                  </a:solidFill>
                  <a:latin typeface="Times New Roman" panose="02020603050405020304" pitchFamily="18" charset="0"/>
                </a:endParaRPr>
              </a:p>
            </p:txBody>
          </p:sp>
          <p:sp>
            <p:nvSpPr>
              <p:cNvPr id="8214" name="Rectangle 21"/>
              <p:cNvSpPr>
                <a:spLocks noChangeArrowheads="1"/>
              </p:cNvSpPr>
              <p:nvPr/>
            </p:nvSpPr>
            <p:spPr bwMode="auto">
              <a:xfrm>
                <a:off x="1140" y="1270"/>
                <a:ext cx="866"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4.4 (9.8)/5.1 (11.5) </a:t>
                </a:r>
                <a:endParaRPr lang="en-US" sz="1600">
                  <a:solidFill>
                    <a:srgbClr val="000000"/>
                  </a:solidFill>
                  <a:latin typeface="Times New Roman" panose="02020603050405020304" pitchFamily="18" charset="0"/>
                </a:endParaRPr>
              </a:p>
            </p:txBody>
          </p:sp>
          <p:sp>
            <p:nvSpPr>
              <p:cNvPr id="8215" name="Rectangle 22"/>
              <p:cNvSpPr>
                <a:spLocks noChangeArrowheads="1"/>
              </p:cNvSpPr>
              <p:nvPr/>
            </p:nvSpPr>
            <p:spPr bwMode="auto">
              <a:xfrm>
                <a:off x="2006" y="1270"/>
                <a:ext cx="68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200 - 300</a:t>
                </a:r>
                <a:endParaRPr lang="en-US" sz="1600">
                  <a:solidFill>
                    <a:srgbClr val="000000"/>
                  </a:solidFill>
                  <a:latin typeface="Times New Roman" panose="02020603050405020304" pitchFamily="18" charset="0"/>
                </a:endParaRPr>
              </a:p>
            </p:txBody>
          </p:sp>
          <p:sp>
            <p:nvSpPr>
              <p:cNvPr id="8216" name="Rectangle 23"/>
              <p:cNvSpPr>
                <a:spLocks noChangeArrowheads="1"/>
              </p:cNvSpPr>
              <p:nvPr/>
            </p:nvSpPr>
            <p:spPr bwMode="auto">
              <a:xfrm>
                <a:off x="2691" y="1270"/>
                <a:ext cx="82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5.6 (12.5)/6.4 (14.3)</a:t>
                </a:r>
                <a:endParaRPr lang="en-US" sz="1600">
                  <a:solidFill>
                    <a:srgbClr val="000000"/>
                  </a:solidFill>
                  <a:latin typeface="Times New Roman" panose="02020603050405020304" pitchFamily="18" charset="0"/>
                </a:endParaRPr>
              </a:p>
            </p:txBody>
          </p:sp>
          <p:grpSp>
            <p:nvGrpSpPr>
              <p:cNvPr id="8217" name="Group 74"/>
              <p:cNvGrpSpPr>
                <a:grpSpLocks/>
              </p:cNvGrpSpPr>
              <p:nvPr/>
            </p:nvGrpSpPr>
            <p:grpSpPr bwMode="auto">
              <a:xfrm>
                <a:off x="0" y="1443"/>
                <a:ext cx="433" cy="173"/>
                <a:chOff x="0" y="1443"/>
                <a:chExt cx="433" cy="173"/>
              </a:xfrm>
            </p:grpSpPr>
            <p:sp>
              <p:nvSpPr>
                <p:cNvPr id="8250" name="Rectangle 73"/>
                <p:cNvSpPr>
                  <a:spLocks noChangeArrowheads="1"/>
                </p:cNvSpPr>
                <p:nvPr/>
              </p:nvSpPr>
              <p:spPr bwMode="auto">
                <a:xfrm>
                  <a:off x="0" y="1443"/>
                  <a:ext cx="433" cy="173"/>
                </a:xfrm>
                <a:prstGeom prst="rect">
                  <a:avLst/>
                </a:prstGeom>
                <a:solidFill>
                  <a:srgbClr val="B5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51" name="Rectangle 24"/>
                <p:cNvSpPr>
                  <a:spLocks noChangeArrowheads="1"/>
                </p:cNvSpPr>
                <p:nvPr/>
              </p:nvSpPr>
              <p:spPr bwMode="auto">
                <a:xfrm>
                  <a:off x="0" y="1443"/>
                  <a:ext cx="433" cy="173"/>
                </a:xfrm>
                <a:prstGeom prst="rect">
                  <a:avLst/>
                </a:prstGeom>
                <a:solidFill>
                  <a:srgbClr val="B5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sz="1600" b="1">
                      <a:solidFill>
                        <a:srgbClr val="000000"/>
                      </a:solidFill>
                    </a:rPr>
                    <a:t>3</a:t>
                  </a:r>
                  <a:endParaRPr lang="en-US" sz="1600">
                    <a:solidFill>
                      <a:srgbClr val="000000"/>
                    </a:solidFill>
                    <a:latin typeface="Times New Roman" panose="02020603050405020304" pitchFamily="18" charset="0"/>
                  </a:endParaRPr>
                </a:p>
              </p:txBody>
            </p:sp>
          </p:grpSp>
          <p:sp>
            <p:nvSpPr>
              <p:cNvPr id="8218" name="Rectangle 25"/>
              <p:cNvSpPr>
                <a:spLocks noChangeArrowheads="1"/>
              </p:cNvSpPr>
              <p:nvPr/>
            </p:nvSpPr>
            <p:spPr bwMode="auto">
              <a:xfrm>
                <a:off x="433" y="1443"/>
                <a:ext cx="707"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150 - 200</a:t>
                </a:r>
                <a:endParaRPr lang="en-US" sz="1600">
                  <a:solidFill>
                    <a:srgbClr val="000000"/>
                  </a:solidFill>
                  <a:latin typeface="Times New Roman" panose="02020603050405020304" pitchFamily="18" charset="0"/>
                </a:endParaRPr>
              </a:p>
            </p:txBody>
          </p:sp>
          <p:sp>
            <p:nvSpPr>
              <p:cNvPr id="8219" name="Rectangle 26"/>
              <p:cNvSpPr>
                <a:spLocks noChangeArrowheads="1"/>
              </p:cNvSpPr>
              <p:nvPr/>
            </p:nvSpPr>
            <p:spPr bwMode="auto">
              <a:xfrm>
                <a:off x="1140" y="1443"/>
                <a:ext cx="866"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5.1 (11.5)/5.6 (12.5)</a:t>
                </a:r>
                <a:endParaRPr lang="en-US" sz="1600">
                  <a:solidFill>
                    <a:srgbClr val="000000"/>
                  </a:solidFill>
                  <a:latin typeface="Times New Roman" panose="02020603050405020304" pitchFamily="18" charset="0"/>
                </a:endParaRPr>
              </a:p>
            </p:txBody>
          </p:sp>
          <p:sp>
            <p:nvSpPr>
              <p:cNvPr id="8220" name="Rectangle 27"/>
              <p:cNvSpPr>
                <a:spLocks noChangeArrowheads="1"/>
              </p:cNvSpPr>
              <p:nvPr/>
            </p:nvSpPr>
            <p:spPr bwMode="auto">
              <a:xfrm>
                <a:off x="2006" y="1443"/>
                <a:ext cx="68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300 - 400</a:t>
                </a:r>
                <a:endParaRPr lang="en-US" sz="1600">
                  <a:solidFill>
                    <a:srgbClr val="000000"/>
                  </a:solidFill>
                  <a:latin typeface="Times New Roman" panose="02020603050405020304" pitchFamily="18" charset="0"/>
                </a:endParaRPr>
              </a:p>
            </p:txBody>
          </p:sp>
          <p:sp>
            <p:nvSpPr>
              <p:cNvPr id="8221" name="Rectangle 28"/>
              <p:cNvSpPr>
                <a:spLocks noChangeArrowheads="1"/>
              </p:cNvSpPr>
              <p:nvPr/>
            </p:nvSpPr>
            <p:spPr bwMode="auto">
              <a:xfrm>
                <a:off x="2691" y="1443"/>
                <a:ext cx="82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6.4 (14.3)/7.0 (15.7)</a:t>
                </a:r>
                <a:endParaRPr lang="en-US" sz="1600">
                  <a:solidFill>
                    <a:srgbClr val="000000"/>
                  </a:solidFill>
                  <a:latin typeface="Times New Roman" panose="02020603050405020304" pitchFamily="18" charset="0"/>
                </a:endParaRPr>
              </a:p>
            </p:txBody>
          </p:sp>
          <p:grpSp>
            <p:nvGrpSpPr>
              <p:cNvPr id="8222" name="Group 76"/>
              <p:cNvGrpSpPr>
                <a:grpSpLocks/>
              </p:cNvGrpSpPr>
              <p:nvPr/>
            </p:nvGrpSpPr>
            <p:grpSpPr bwMode="auto">
              <a:xfrm>
                <a:off x="0" y="1616"/>
                <a:ext cx="433" cy="173"/>
                <a:chOff x="0" y="1616"/>
                <a:chExt cx="433" cy="173"/>
              </a:xfrm>
            </p:grpSpPr>
            <p:sp>
              <p:nvSpPr>
                <p:cNvPr id="8248" name="Rectangle 75"/>
                <p:cNvSpPr>
                  <a:spLocks noChangeArrowheads="1"/>
                </p:cNvSpPr>
                <p:nvPr/>
              </p:nvSpPr>
              <p:spPr bwMode="auto">
                <a:xfrm>
                  <a:off x="0" y="1616"/>
                  <a:ext cx="433" cy="173"/>
                </a:xfrm>
                <a:prstGeom prst="rect">
                  <a:avLst/>
                </a:prstGeom>
                <a:solidFill>
                  <a:srgbClr val="00DBDB"/>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49" name="Rectangle 29"/>
                <p:cNvSpPr>
                  <a:spLocks noChangeArrowheads="1"/>
                </p:cNvSpPr>
                <p:nvPr/>
              </p:nvSpPr>
              <p:spPr bwMode="auto">
                <a:xfrm>
                  <a:off x="0" y="1616"/>
                  <a:ext cx="433" cy="173"/>
                </a:xfrm>
                <a:prstGeom prst="rect">
                  <a:avLst/>
                </a:prstGeom>
                <a:solidFill>
                  <a:srgbClr val="00DBDB"/>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sz="1600" b="1">
                      <a:solidFill>
                        <a:srgbClr val="000000"/>
                      </a:solidFill>
                    </a:rPr>
                    <a:t>4</a:t>
                  </a:r>
                  <a:endParaRPr lang="en-US" sz="1600">
                    <a:solidFill>
                      <a:srgbClr val="000000"/>
                    </a:solidFill>
                    <a:latin typeface="Times New Roman" panose="02020603050405020304" pitchFamily="18" charset="0"/>
                  </a:endParaRPr>
                </a:p>
              </p:txBody>
            </p:sp>
          </p:grpSp>
          <p:sp>
            <p:nvSpPr>
              <p:cNvPr id="8223" name="Rectangle 30"/>
              <p:cNvSpPr>
                <a:spLocks noChangeArrowheads="1"/>
              </p:cNvSpPr>
              <p:nvPr/>
            </p:nvSpPr>
            <p:spPr bwMode="auto">
              <a:xfrm>
                <a:off x="433" y="1616"/>
                <a:ext cx="707"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200 - 250</a:t>
                </a:r>
                <a:endParaRPr lang="en-US" sz="1600">
                  <a:solidFill>
                    <a:srgbClr val="000000"/>
                  </a:solidFill>
                  <a:latin typeface="Times New Roman" panose="02020603050405020304" pitchFamily="18" charset="0"/>
                </a:endParaRPr>
              </a:p>
            </p:txBody>
          </p:sp>
          <p:sp>
            <p:nvSpPr>
              <p:cNvPr id="8224" name="Rectangle 31"/>
              <p:cNvSpPr>
                <a:spLocks noChangeArrowheads="1"/>
              </p:cNvSpPr>
              <p:nvPr/>
            </p:nvSpPr>
            <p:spPr bwMode="auto">
              <a:xfrm>
                <a:off x="1140" y="1616"/>
                <a:ext cx="866"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5.6 (12.5)/6.0 (13.4)</a:t>
                </a:r>
                <a:endParaRPr lang="en-US" sz="1600">
                  <a:solidFill>
                    <a:srgbClr val="000000"/>
                  </a:solidFill>
                  <a:latin typeface="Times New Roman" panose="02020603050405020304" pitchFamily="18" charset="0"/>
                </a:endParaRPr>
              </a:p>
            </p:txBody>
          </p:sp>
          <p:sp>
            <p:nvSpPr>
              <p:cNvPr id="8225" name="Rectangle 32"/>
              <p:cNvSpPr>
                <a:spLocks noChangeArrowheads="1"/>
              </p:cNvSpPr>
              <p:nvPr/>
            </p:nvSpPr>
            <p:spPr bwMode="auto">
              <a:xfrm>
                <a:off x="2006" y="1616"/>
                <a:ext cx="68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400 - 500</a:t>
                </a:r>
                <a:endParaRPr lang="en-US" sz="1600">
                  <a:solidFill>
                    <a:srgbClr val="000000"/>
                  </a:solidFill>
                  <a:latin typeface="Times New Roman" panose="02020603050405020304" pitchFamily="18" charset="0"/>
                </a:endParaRPr>
              </a:p>
            </p:txBody>
          </p:sp>
          <p:sp>
            <p:nvSpPr>
              <p:cNvPr id="8226" name="Rectangle 33"/>
              <p:cNvSpPr>
                <a:spLocks noChangeArrowheads="1"/>
              </p:cNvSpPr>
              <p:nvPr/>
            </p:nvSpPr>
            <p:spPr bwMode="auto">
              <a:xfrm>
                <a:off x="2691" y="1616"/>
                <a:ext cx="82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7.0 (15.7)/7.5 (16.8)</a:t>
                </a:r>
                <a:endParaRPr lang="en-US" sz="1600">
                  <a:solidFill>
                    <a:srgbClr val="000000"/>
                  </a:solidFill>
                  <a:latin typeface="Times New Roman" panose="02020603050405020304" pitchFamily="18" charset="0"/>
                </a:endParaRPr>
              </a:p>
            </p:txBody>
          </p:sp>
          <p:grpSp>
            <p:nvGrpSpPr>
              <p:cNvPr id="8227" name="Group 78"/>
              <p:cNvGrpSpPr>
                <a:grpSpLocks/>
              </p:cNvGrpSpPr>
              <p:nvPr/>
            </p:nvGrpSpPr>
            <p:grpSpPr bwMode="auto">
              <a:xfrm>
                <a:off x="0" y="1789"/>
                <a:ext cx="433" cy="173"/>
                <a:chOff x="0" y="1789"/>
                <a:chExt cx="433" cy="173"/>
              </a:xfrm>
            </p:grpSpPr>
            <p:sp>
              <p:nvSpPr>
                <p:cNvPr id="8246" name="Rectangle 77"/>
                <p:cNvSpPr>
                  <a:spLocks noChangeArrowheads="1"/>
                </p:cNvSpPr>
                <p:nvPr/>
              </p:nvSpPr>
              <p:spPr bwMode="auto">
                <a:xfrm>
                  <a:off x="0" y="1789"/>
                  <a:ext cx="433" cy="173"/>
                </a:xfrm>
                <a:prstGeom prst="rect">
                  <a:avLst/>
                </a:prstGeom>
                <a:solidFill>
                  <a:srgbClr val="AAAA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47" name="Rectangle 34"/>
                <p:cNvSpPr>
                  <a:spLocks noChangeArrowheads="1"/>
                </p:cNvSpPr>
                <p:nvPr/>
              </p:nvSpPr>
              <p:spPr bwMode="auto">
                <a:xfrm>
                  <a:off x="0" y="1789"/>
                  <a:ext cx="433" cy="173"/>
                </a:xfrm>
                <a:prstGeom prst="rect">
                  <a:avLst/>
                </a:prstGeom>
                <a:solidFill>
                  <a:srgbClr val="AAAA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sz="1600" b="1">
                      <a:solidFill>
                        <a:srgbClr val="000000"/>
                      </a:solidFill>
                    </a:rPr>
                    <a:t>5</a:t>
                  </a:r>
                  <a:endParaRPr lang="en-US" sz="1600">
                    <a:solidFill>
                      <a:srgbClr val="000000"/>
                    </a:solidFill>
                    <a:latin typeface="Times New Roman" panose="02020603050405020304" pitchFamily="18" charset="0"/>
                  </a:endParaRPr>
                </a:p>
              </p:txBody>
            </p:sp>
          </p:grpSp>
          <p:sp>
            <p:nvSpPr>
              <p:cNvPr id="8228" name="Rectangle 35"/>
              <p:cNvSpPr>
                <a:spLocks noChangeArrowheads="1"/>
              </p:cNvSpPr>
              <p:nvPr/>
            </p:nvSpPr>
            <p:spPr bwMode="auto">
              <a:xfrm>
                <a:off x="433" y="1789"/>
                <a:ext cx="707"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250 - 300</a:t>
                </a:r>
                <a:endParaRPr lang="en-US" sz="1600">
                  <a:solidFill>
                    <a:srgbClr val="000000"/>
                  </a:solidFill>
                  <a:latin typeface="Times New Roman" panose="02020603050405020304" pitchFamily="18" charset="0"/>
                </a:endParaRPr>
              </a:p>
            </p:txBody>
          </p:sp>
          <p:sp>
            <p:nvSpPr>
              <p:cNvPr id="8229" name="Rectangle 36"/>
              <p:cNvSpPr>
                <a:spLocks noChangeArrowheads="1"/>
              </p:cNvSpPr>
              <p:nvPr/>
            </p:nvSpPr>
            <p:spPr bwMode="auto">
              <a:xfrm>
                <a:off x="1140" y="1789"/>
                <a:ext cx="866"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6.0 (13.4)/6.4 (14.3)</a:t>
                </a:r>
                <a:endParaRPr lang="en-US" sz="1600">
                  <a:solidFill>
                    <a:srgbClr val="000000"/>
                  </a:solidFill>
                  <a:latin typeface="Times New Roman" panose="02020603050405020304" pitchFamily="18" charset="0"/>
                </a:endParaRPr>
              </a:p>
            </p:txBody>
          </p:sp>
          <p:sp>
            <p:nvSpPr>
              <p:cNvPr id="8230" name="Rectangle 37"/>
              <p:cNvSpPr>
                <a:spLocks noChangeArrowheads="1"/>
              </p:cNvSpPr>
              <p:nvPr/>
            </p:nvSpPr>
            <p:spPr bwMode="auto">
              <a:xfrm>
                <a:off x="2006" y="1789"/>
                <a:ext cx="68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500 - 600</a:t>
                </a:r>
                <a:endParaRPr lang="en-US" sz="1600">
                  <a:solidFill>
                    <a:srgbClr val="000000"/>
                  </a:solidFill>
                  <a:latin typeface="Times New Roman" panose="02020603050405020304" pitchFamily="18" charset="0"/>
                </a:endParaRPr>
              </a:p>
            </p:txBody>
          </p:sp>
          <p:sp>
            <p:nvSpPr>
              <p:cNvPr id="8231" name="Rectangle 38"/>
              <p:cNvSpPr>
                <a:spLocks noChangeArrowheads="1"/>
              </p:cNvSpPr>
              <p:nvPr/>
            </p:nvSpPr>
            <p:spPr bwMode="auto">
              <a:xfrm>
                <a:off x="2691" y="1789"/>
                <a:ext cx="82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7.5 (16.8)/8.0 (17.9)</a:t>
                </a:r>
                <a:endParaRPr lang="en-US" sz="1600">
                  <a:solidFill>
                    <a:srgbClr val="000000"/>
                  </a:solidFill>
                  <a:latin typeface="Times New Roman" panose="02020603050405020304" pitchFamily="18" charset="0"/>
                </a:endParaRPr>
              </a:p>
            </p:txBody>
          </p:sp>
          <p:grpSp>
            <p:nvGrpSpPr>
              <p:cNvPr id="8232" name="Group 80"/>
              <p:cNvGrpSpPr>
                <a:grpSpLocks/>
              </p:cNvGrpSpPr>
              <p:nvPr/>
            </p:nvGrpSpPr>
            <p:grpSpPr bwMode="auto">
              <a:xfrm>
                <a:off x="0" y="1962"/>
                <a:ext cx="433" cy="173"/>
                <a:chOff x="0" y="1962"/>
                <a:chExt cx="433" cy="173"/>
              </a:xfrm>
            </p:grpSpPr>
            <p:sp>
              <p:nvSpPr>
                <p:cNvPr id="8244" name="Rectangle 79"/>
                <p:cNvSpPr>
                  <a:spLocks noChangeArrowheads="1"/>
                </p:cNvSpPr>
                <p:nvPr/>
              </p:nvSpPr>
              <p:spPr bwMode="auto">
                <a:xfrm>
                  <a:off x="0" y="1962"/>
                  <a:ext cx="433" cy="173"/>
                </a:xfrm>
                <a:prstGeom prst="rect">
                  <a:avLst/>
                </a:prstGeom>
                <a:solidFill>
                  <a:srgbClr val="0000D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45" name="Rectangle 39"/>
                <p:cNvSpPr>
                  <a:spLocks noChangeArrowheads="1"/>
                </p:cNvSpPr>
                <p:nvPr/>
              </p:nvSpPr>
              <p:spPr bwMode="auto">
                <a:xfrm>
                  <a:off x="0" y="1962"/>
                  <a:ext cx="433" cy="173"/>
                </a:xfrm>
                <a:prstGeom prst="rect">
                  <a:avLst/>
                </a:prstGeom>
                <a:solidFill>
                  <a:srgbClr val="0000D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sz="1600" b="1">
                      <a:solidFill>
                        <a:srgbClr val="000000"/>
                      </a:solidFill>
                    </a:rPr>
                    <a:t>6</a:t>
                  </a:r>
                  <a:endParaRPr lang="en-US" sz="1600">
                    <a:solidFill>
                      <a:srgbClr val="000000"/>
                    </a:solidFill>
                    <a:latin typeface="Times New Roman" panose="02020603050405020304" pitchFamily="18" charset="0"/>
                  </a:endParaRPr>
                </a:p>
              </p:txBody>
            </p:sp>
          </p:grpSp>
          <p:sp>
            <p:nvSpPr>
              <p:cNvPr id="8233" name="Rectangle 40"/>
              <p:cNvSpPr>
                <a:spLocks noChangeArrowheads="1"/>
              </p:cNvSpPr>
              <p:nvPr/>
            </p:nvSpPr>
            <p:spPr bwMode="auto">
              <a:xfrm>
                <a:off x="433" y="1962"/>
                <a:ext cx="707"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300 - 400</a:t>
                </a:r>
                <a:endParaRPr lang="en-US" sz="1600">
                  <a:solidFill>
                    <a:srgbClr val="000000"/>
                  </a:solidFill>
                  <a:latin typeface="Times New Roman" panose="02020603050405020304" pitchFamily="18" charset="0"/>
                </a:endParaRPr>
              </a:p>
            </p:txBody>
          </p:sp>
          <p:sp>
            <p:nvSpPr>
              <p:cNvPr id="8234" name="Rectangle 41"/>
              <p:cNvSpPr>
                <a:spLocks noChangeArrowheads="1"/>
              </p:cNvSpPr>
              <p:nvPr/>
            </p:nvSpPr>
            <p:spPr bwMode="auto">
              <a:xfrm>
                <a:off x="1140" y="1962"/>
                <a:ext cx="866"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6.4 (14.3)/7.0 (15.7)</a:t>
                </a:r>
                <a:endParaRPr lang="en-US" sz="1600">
                  <a:solidFill>
                    <a:srgbClr val="000000"/>
                  </a:solidFill>
                  <a:latin typeface="Times New Roman" panose="02020603050405020304" pitchFamily="18" charset="0"/>
                </a:endParaRPr>
              </a:p>
            </p:txBody>
          </p:sp>
          <p:sp>
            <p:nvSpPr>
              <p:cNvPr id="8235" name="Rectangle 42"/>
              <p:cNvSpPr>
                <a:spLocks noChangeArrowheads="1"/>
              </p:cNvSpPr>
              <p:nvPr/>
            </p:nvSpPr>
            <p:spPr bwMode="auto">
              <a:xfrm>
                <a:off x="2006" y="1962"/>
                <a:ext cx="68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600 - 800</a:t>
                </a:r>
                <a:endParaRPr lang="en-US" sz="1600">
                  <a:solidFill>
                    <a:srgbClr val="000000"/>
                  </a:solidFill>
                  <a:latin typeface="Times New Roman" panose="02020603050405020304" pitchFamily="18" charset="0"/>
                </a:endParaRPr>
              </a:p>
            </p:txBody>
          </p:sp>
          <p:sp>
            <p:nvSpPr>
              <p:cNvPr id="8236" name="Rectangle 43"/>
              <p:cNvSpPr>
                <a:spLocks noChangeArrowheads="1"/>
              </p:cNvSpPr>
              <p:nvPr/>
            </p:nvSpPr>
            <p:spPr bwMode="auto">
              <a:xfrm>
                <a:off x="2691" y="1962"/>
                <a:ext cx="82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8.0 (17.9)/8.8 (19.7)</a:t>
                </a:r>
                <a:endParaRPr lang="en-US" sz="1600">
                  <a:solidFill>
                    <a:srgbClr val="000000"/>
                  </a:solidFill>
                  <a:latin typeface="Times New Roman" panose="02020603050405020304" pitchFamily="18" charset="0"/>
                </a:endParaRPr>
              </a:p>
            </p:txBody>
          </p:sp>
          <p:grpSp>
            <p:nvGrpSpPr>
              <p:cNvPr id="8237" name="Group 82"/>
              <p:cNvGrpSpPr>
                <a:grpSpLocks/>
              </p:cNvGrpSpPr>
              <p:nvPr/>
            </p:nvGrpSpPr>
            <p:grpSpPr bwMode="auto">
              <a:xfrm>
                <a:off x="0" y="2135"/>
                <a:ext cx="433" cy="173"/>
                <a:chOff x="0" y="2135"/>
                <a:chExt cx="433" cy="173"/>
              </a:xfrm>
            </p:grpSpPr>
            <p:sp>
              <p:nvSpPr>
                <p:cNvPr id="8242" name="Rectangle 81"/>
                <p:cNvSpPr>
                  <a:spLocks noChangeArrowheads="1"/>
                </p:cNvSpPr>
                <p:nvPr/>
              </p:nvSpPr>
              <p:spPr bwMode="auto">
                <a:xfrm>
                  <a:off x="0" y="2135"/>
                  <a:ext cx="433" cy="173"/>
                </a:xfrm>
                <a:prstGeom prst="rect">
                  <a:avLst/>
                </a:prstGeom>
                <a:solidFill>
                  <a:srgbClr val="E100E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8243" name="Rectangle 44"/>
                <p:cNvSpPr>
                  <a:spLocks noChangeArrowheads="1"/>
                </p:cNvSpPr>
                <p:nvPr/>
              </p:nvSpPr>
              <p:spPr bwMode="auto">
                <a:xfrm>
                  <a:off x="0" y="2135"/>
                  <a:ext cx="433" cy="173"/>
                </a:xfrm>
                <a:prstGeom prst="rect">
                  <a:avLst/>
                </a:prstGeom>
                <a:solidFill>
                  <a:srgbClr val="E100E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sz="1600" b="1">
                      <a:solidFill>
                        <a:srgbClr val="000000"/>
                      </a:solidFill>
                    </a:rPr>
                    <a:t>7</a:t>
                  </a:r>
                  <a:endParaRPr lang="en-US" sz="1600">
                    <a:solidFill>
                      <a:srgbClr val="000000"/>
                    </a:solidFill>
                    <a:latin typeface="Times New Roman" panose="02020603050405020304" pitchFamily="18" charset="0"/>
                  </a:endParaRPr>
                </a:p>
              </p:txBody>
            </p:sp>
          </p:grpSp>
          <p:sp>
            <p:nvSpPr>
              <p:cNvPr id="8238" name="Rectangle 45"/>
              <p:cNvSpPr>
                <a:spLocks noChangeArrowheads="1"/>
              </p:cNvSpPr>
              <p:nvPr/>
            </p:nvSpPr>
            <p:spPr bwMode="auto">
              <a:xfrm>
                <a:off x="433" y="2135"/>
                <a:ext cx="707"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&gt;400 </a:t>
                </a:r>
                <a:endParaRPr lang="en-US" sz="1600">
                  <a:solidFill>
                    <a:srgbClr val="000000"/>
                  </a:solidFill>
                  <a:latin typeface="Times New Roman" panose="02020603050405020304" pitchFamily="18" charset="0"/>
                </a:endParaRPr>
              </a:p>
            </p:txBody>
          </p:sp>
          <p:sp>
            <p:nvSpPr>
              <p:cNvPr id="8239" name="Rectangle 46"/>
              <p:cNvSpPr>
                <a:spLocks noChangeArrowheads="1"/>
              </p:cNvSpPr>
              <p:nvPr/>
            </p:nvSpPr>
            <p:spPr bwMode="auto">
              <a:xfrm>
                <a:off x="1140" y="2135"/>
                <a:ext cx="866"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&gt;7.0 (15.7)</a:t>
                </a:r>
                <a:endParaRPr lang="en-US" sz="1600">
                  <a:solidFill>
                    <a:srgbClr val="000000"/>
                  </a:solidFill>
                  <a:latin typeface="Times New Roman" panose="02020603050405020304" pitchFamily="18" charset="0"/>
                </a:endParaRPr>
              </a:p>
            </p:txBody>
          </p:sp>
          <p:sp>
            <p:nvSpPr>
              <p:cNvPr id="8240" name="Rectangle 47"/>
              <p:cNvSpPr>
                <a:spLocks noChangeArrowheads="1"/>
              </p:cNvSpPr>
              <p:nvPr/>
            </p:nvSpPr>
            <p:spPr bwMode="auto">
              <a:xfrm>
                <a:off x="2006" y="2135"/>
                <a:ext cx="68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&gt;800</a:t>
                </a:r>
                <a:endParaRPr lang="en-US" sz="1600">
                  <a:solidFill>
                    <a:srgbClr val="000000"/>
                  </a:solidFill>
                  <a:latin typeface="Times New Roman" panose="02020603050405020304" pitchFamily="18" charset="0"/>
                </a:endParaRPr>
              </a:p>
            </p:txBody>
          </p:sp>
          <p:sp>
            <p:nvSpPr>
              <p:cNvPr id="8241" name="Rectangle 48"/>
              <p:cNvSpPr>
                <a:spLocks noChangeArrowheads="1"/>
              </p:cNvSpPr>
              <p:nvPr/>
            </p:nvSpPr>
            <p:spPr bwMode="auto">
              <a:xfrm>
                <a:off x="2691" y="2135"/>
                <a:ext cx="82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600" b="1">
                    <a:solidFill>
                      <a:srgbClr val="000000"/>
                    </a:solidFill>
                  </a:rPr>
                  <a:t>&gt;8.8 (19.7)</a:t>
                </a:r>
                <a:endParaRPr lang="en-US" sz="1600">
                  <a:solidFill>
                    <a:srgbClr val="000000"/>
                  </a:solidFill>
                  <a:latin typeface="Times New Roman" panose="02020603050405020304" pitchFamily="18" charset="0"/>
                </a:endParaRPr>
              </a:p>
            </p:txBody>
          </p:sp>
        </p:gr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57400" y="533401"/>
            <a:ext cx="8077200" cy="5789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219" name="Rectangle 3"/>
          <p:cNvSpPr>
            <a:spLocks noChangeArrowheads="1"/>
          </p:cNvSpPr>
          <p:nvPr/>
        </p:nvSpPr>
        <p:spPr bwMode="auto">
          <a:xfrm>
            <a:off x="2971800" y="4648200"/>
            <a:ext cx="762000" cy="228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9220" name="Rectangle 4"/>
          <p:cNvSpPr>
            <a:spLocks noChangeArrowheads="1"/>
          </p:cNvSpPr>
          <p:nvPr/>
        </p:nvSpPr>
        <p:spPr bwMode="auto">
          <a:xfrm>
            <a:off x="6400800" y="4648200"/>
            <a:ext cx="762000" cy="228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62200" y="762001"/>
            <a:ext cx="7696200" cy="5459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243" name="Rectangle 4"/>
          <p:cNvSpPr>
            <a:spLocks noChangeArrowheads="1"/>
          </p:cNvSpPr>
          <p:nvPr/>
        </p:nvSpPr>
        <p:spPr bwMode="auto">
          <a:xfrm>
            <a:off x="9829800" y="5638800"/>
            <a:ext cx="457200" cy="381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33600" y="569914"/>
            <a:ext cx="7848600" cy="5946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267" name="Text Box 4"/>
          <p:cNvSpPr txBox="1">
            <a:spLocks noChangeArrowheads="1"/>
          </p:cNvSpPr>
          <p:nvPr/>
        </p:nvSpPr>
        <p:spPr bwMode="auto">
          <a:xfrm>
            <a:off x="9753600" y="6248400"/>
            <a:ext cx="381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sz="2400">
                <a:solidFill>
                  <a:srgbClr val="000000"/>
                </a:solidFill>
                <a:latin typeface="Times New Roman" panose="02020603050405020304" pitchFamily="18" charset="0"/>
              </a:rPr>
              <a:t>  </a:t>
            </a:r>
          </a:p>
        </p:txBody>
      </p:sp>
      <p:sp>
        <p:nvSpPr>
          <p:cNvPr id="11268" name="Rectangle 5"/>
          <p:cNvSpPr>
            <a:spLocks noChangeArrowheads="1"/>
          </p:cNvSpPr>
          <p:nvPr/>
        </p:nvSpPr>
        <p:spPr bwMode="auto">
          <a:xfrm>
            <a:off x="9829800" y="6248400"/>
            <a:ext cx="228600" cy="381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517526"/>
            <a:ext cx="7696200" cy="5764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291" name="Rectangle 3"/>
          <p:cNvSpPr>
            <a:spLocks noChangeArrowheads="1"/>
          </p:cNvSpPr>
          <p:nvPr/>
        </p:nvSpPr>
        <p:spPr bwMode="auto">
          <a:xfrm>
            <a:off x="9144000" y="5181600"/>
            <a:ext cx="990600" cy="1066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33600" y="222250"/>
            <a:ext cx="8001000" cy="6351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657600" y="228601"/>
            <a:ext cx="5416550" cy="6424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1502" y="1294229"/>
            <a:ext cx="7765366" cy="5262979"/>
          </a:xfrm>
          <a:prstGeom prst="rect">
            <a:avLst/>
          </a:prstGeom>
          <a:noFill/>
        </p:spPr>
        <p:txBody>
          <a:bodyPr wrap="square" rtlCol="0">
            <a:spAutoFit/>
          </a:bodyPr>
          <a:lstStyle/>
          <a:p>
            <a:r>
              <a:rPr lang="en-US" sz="2800" b="1" i="1" u="sng" dirty="0" smtClean="0">
                <a:latin typeface="Arial" pitchFamily="34" charset="0"/>
                <a:cs typeface="Arial" pitchFamily="34" charset="0"/>
              </a:rPr>
              <a:t>CONTENTS</a:t>
            </a:r>
          </a:p>
          <a:p>
            <a:endParaRPr lang="en-US" sz="2800" dirty="0" smtClean="0">
              <a:latin typeface="Arial" pitchFamily="34" charset="0"/>
              <a:cs typeface="Arial" pitchFamily="34" charset="0"/>
            </a:endParaRPr>
          </a:p>
          <a:p>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1.TIDAL ENERGY</a:t>
            </a:r>
          </a:p>
          <a:p>
            <a:r>
              <a:rPr lang="en-US" sz="2800" dirty="0" smtClean="0">
                <a:latin typeface="Arial" pitchFamily="34" charset="0"/>
                <a:cs typeface="Arial" pitchFamily="34" charset="0"/>
              </a:rPr>
              <a:t>2. WIND ENERGY</a:t>
            </a:r>
          </a:p>
          <a:p>
            <a:r>
              <a:rPr lang="en-US" sz="2800" dirty="0" smtClean="0">
                <a:latin typeface="Arial" pitchFamily="34" charset="0"/>
                <a:cs typeface="Arial" pitchFamily="34" charset="0"/>
              </a:rPr>
              <a:t>3.FUEL CELL</a:t>
            </a:r>
          </a:p>
          <a:p>
            <a:r>
              <a:rPr lang="en-US" sz="2800" dirty="0" smtClean="0">
                <a:latin typeface="Arial" pitchFamily="34" charset="0"/>
                <a:cs typeface="Arial" pitchFamily="34" charset="0"/>
              </a:rPr>
              <a:t>4. BIOMASS ENERGY</a:t>
            </a:r>
          </a:p>
          <a:p>
            <a:r>
              <a:rPr lang="en-US" sz="2800" dirty="0" smtClean="0">
                <a:latin typeface="Arial" pitchFamily="34" charset="0"/>
                <a:cs typeface="Arial" pitchFamily="34" charset="0"/>
              </a:rPr>
              <a:t>5. CO-GENERATION</a:t>
            </a:r>
          </a:p>
          <a:p>
            <a:r>
              <a:rPr lang="en-US" sz="2800" dirty="0" smtClean="0">
                <a:latin typeface="Arial" pitchFamily="34" charset="0"/>
                <a:cs typeface="Arial" pitchFamily="34" charset="0"/>
              </a:rPr>
              <a:t>6. DISTRIBUTED GENERATION</a:t>
            </a:r>
          </a:p>
          <a:p>
            <a:r>
              <a:rPr lang="en-US" sz="2800" dirty="0" smtClean="0">
                <a:latin typeface="Arial" pitchFamily="34" charset="0"/>
                <a:cs typeface="Arial" pitchFamily="34" charset="0"/>
              </a:rPr>
              <a:t>7. GEOTHERMAL ENERGY</a:t>
            </a:r>
          </a:p>
          <a:p>
            <a:r>
              <a:rPr lang="en-US" sz="2800" dirty="0" smtClean="0">
                <a:latin typeface="Arial" pitchFamily="34" charset="0"/>
                <a:cs typeface="Arial" pitchFamily="34" charset="0"/>
              </a:rPr>
              <a:t>8. SOLAR ENERGY</a:t>
            </a:r>
          </a:p>
          <a:p>
            <a:endParaRPr lang="en-US" sz="2800" dirty="0">
              <a:latin typeface="Arial" pitchFamily="34" charset="0"/>
              <a:cs typeface="Arial" pitchFamily="34" charset="0"/>
            </a:endParaRPr>
          </a:p>
        </p:txBody>
      </p:sp>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90800" y="533400"/>
            <a:ext cx="7010400" cy="5784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387" name="Rectangle 3"/>
          <p:cNvSpPr>
            <a:spLocks noChangeArrowheads="1"/>
          </p:cNvSpPr>
          <p:nvPr/>
        </p:nvSpPr>
        <p:spPr bwMode="auto">
          <a:xfrm>
            <a:off x="10210800" y="5257800"/>
            <a:ext cx="685800" cy="1600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sz="2400">
              <a:solidFill>
                <a:srgbClr val="000000"/>
              </a:solidFill>
              <a:latin typeface="Times New Roman" panose="02020603050405020304" pitchFamily="18" charset="0"/>
            </a:endParaRPr>
          </a:p>
        </p:txBody>
      </p:sp>
      <p:sp>
        <p:nvSpPr>
          <p:cNvPr id="16388" name="Text Box 4"/>
          <p:cNvSpPr txBox="1">
            <a:spLocks noChangeArrowheads="1"/>
          </p:cNvSpPr>
          <p:nvPr/>
        </p:nvSpPr>
        <p:spPr bwMode="auto">
          <a:xfrm>
            <a:off x="5791200" y="3962400"/>
            <a:ext cx="4267200" cy="2677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pPr>
            <a:r>
              <a:rPr lang="en-US" sz="2400">
                <a:solidFill>
                  <a:srgbClr val="000000"/>
                </a:solidFill>
              </a:rPr>
              <a:t> </a:t>
            </a:r>
            <a:r>
              <a:rPr lang="en-US" sz="2400" b="1">
                <a:solidFill>
                  <a:srgbClr val="000000"/>
                </a:solidFill>
              </a:rPr>
              <a:t>Environmental benefits</a:t>
            </a:r>
          </a:p>
          <a:p>
            <a:pPr lvl="1" fontAlgn="base">
              <a:spcBef>
                <a:spcPct val="50000"/>
              </a:spcBef>
              <a:spcAft>
                <a:spcPct val="0"/>
              </a:spcAft>
              <a:buFontTx/>
              <a:buChar char="•"/>
            </a:pPr>
            <a:r>
              <a:rPr lang="en-US" sz="2400" b="1">
                <a:solidFill>
                  <a:srgbClr val="000000"/>
                </a:solidFill>
              </a:rPr>
              <a:t> No emissions</a:t>
            </a:r>
          </a:p>
          <a:p>
            <a:pPr lvl="1" fontAlgn="base">
              <a:spcBef>
                <a:spcPct val="50000"/>
              </a:spcBef>
              <a:spcAft>
                <a:spcPct val="0"/>
              </a:spcAft>
              <a:buFontTx/>
              <a:buChar char="•"/>
            </a:pPr>
            <a:r>
              <a:rPr lang="en-US" sz="2400" b="1">
                <a:solidFill>
                  <a:srgbClr val="000000"/>
                </a:solidFill>
              </a:rPr>
              <a:t> No fuel needed</a:t>
            </a:r>
          </a:p>
          <a:p>
            <a:pPr fontAlgn="base">
              <a:spcBef>
                <a:spcPct val="50000"/>
              </a:spcBef>
              <a:spcAft>
                <a:spcPct val="0"/>
              </a:spcAft>
            </a:pPr>
            <a:r>
              <a:rPr lang="en-US" sz="2400" b="1">
                <a:solidFill>
                  <a:srgbClr val="000000"/>
                </a:solidFill>
              </a:rPr>
              <a:t> Distributed power</a:t>
            </a:r>
          </a:p>
          <a:p>
            <a:pPr fontAlgn="base">
              <a:spcBef>
                <a:spcPct val="50000"/>
              </a:spcBef>
              <a:spcAft>
                <a:spcPct val="0"/>
              </a:spcAft>
            </a:pPr>
            <a:r>
              <a:rPr lang="en-US" sz="2400" b="1">
                <a:solidFill>
                  <a:srgbClr val="000000"/>
                </a:solidFill>
              </a:rPr>
              <a:t> Remote locations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09800" y="304800"/>
            <a:ext cx="7772400" cy="1143000"/>
          </a:xfrm>
        </p:spPr>
        <p:txBody>
          <a:bodyPr/>
          <a:lstStyle/>
          <a:p>
            <a:pPr eaLnBrk="1" hangingPunct="1"/>
            <a:r>
              <a:rPr lang="en-US" smtClean="0"/>
              <a:t>Limitations of Wind Power</a:t>
            </a:r>
          </a:p>
        </p:txBody>
      </p:sp>
      <p:sp>
        <p:nvSpPr>
          <p:cNvPr id="17411" name="Rectangle 3"/>
          <p:cNvSpPr>
            <a:spLocks noGrp="1" noChangeArrowheads="1"/>
          </p:cNvSpPr>
          <p:nvPr>
            <p:ph type="body" idx="1"/>
          </p:nvPr>
        </p:nvSpPr>
        <p:spPr>
          <a:xfrm>
            <a:off x="2133600" y="1676400"/>
            <a:ext cx="7772400" cy="4114800"/>
          </a:xfrm>
        </p:spPr>
        <p:txBody>
          <a:bodyPr/>
          <a:lstStyle/>
          <a:p>
            <a:pPr eaLnBrk="1" hangingPunct="1">
              <a:lnSpc>
                <a:spcPct val="90000"/>
              </a:lnSpc>
              <a:buClr>
                <a:srgbClr val="FF6600"/>
              </a:buClr>
              <a:buFont typeface="Wingdings" panose="05000000000000000000" pitchFamily="2" charset="2"/>
              <a:buChar char="§"/>
            </a:pPr>
            <a:r>
              <a:rPr lang="en-US" sz="2800"/>
              <a:t>Power density is very low.</a:t>
            </a:r>
          </a:p>
          <a:p>
            <a:pPr lvl="1" eaLnBrk="1" hangingPunct="1">
              <a:lnSpc>
                <a:spcPct val="90000"/>
              </a:lnSpc>
              <a:buClr>
                <a:srgbClr val="FF6600"/>
              </a:buClr>
              <a:buFont typeface="Wingdings" panose="05000000000000000000" pitchFamily="2" charset="2"/>
              <a:buChar char="§"/>
            </a:pPr>
            <a:r>
              <a:rPr lang="en-US" sz="2400"/>
              <a:t>Needs a very large number of wind mills to produce modest amounts of power.</a:t>
            </a:r>
          </a:p>
          <a:p>
            <a:pPr eaLnBrk="1" hangingPunct="1">
              <a:lnSpc>
                <a:spcPct val="90000"/>
              </a:lnSpc>
              <a:buClr>
                <a:srgbClr val="FF6600"/>
              </a:buClr>
              <a:buFont typeface="Wingdings" panose="05000000000000000000" pitchFamily="2" charset="2"/>
              <a:buChar char="§"/>
            </a:pPr>
            <a:r>
              <a:rPr lang="en-US" sz="2800"/>
              <a:t>Cost.</a:t>
            </a:r>
          </a:p>
          <a:p>
            <a:pPr eaLnBrk="1" hangingPunct="1">
              <a:lnSpc>
                <a:spcPct val="90000"/>
              </a:lnSpc>
              <a:buClr>
                <a:srgbClr val="FF6600"/>
              </a:buClr>
              <a:buFont typeface="Wingdings" panose="05000000000000000000" pitchFamily="2" charset="2"/>
              <a:buChar char="§"/>
            </a:pPr>
            <a:r>
              <a:rPr lang="en-US" sz="2800"/>
              <a:t>Environmental costs.</a:t>
            </a:r>
          </a:p>
          <a:p>
            <a:pPr lvl="1" eaLnBrk="1" hangingPunct="1">
              <a:lnSpc>
                <a:spcPct val="90000"/>
              </a:lnSpc>
              <a:buClr>
                <a:srgbClr val="FF6600"/>
              </a:buClr>
              <a:buFont typeface="Wingdings" panose="05000000000000000000" pitchFamily="2" charset="2"/>
              <a:buChar char="§"/>
            </a:pPr>
            <a:r>
              <a:rPr lang="en-US" sz="2400"/>
              <a:t>material and maintenance costs.</a:t>
            </a:r>
          </a:p>
          <a:p>
            <a:pPr lvl="1" eaLnBrk="1" hangingPunct="1">
              <a:lnSpc>
                <a:spcPct val="90000"/>
              </a:lnSpc>
              <a:buClr>
                <a:srgbClr val="FF6600"/>
              </a:buClr>
              <a:buFont typeface="Wingdings" panose="05000000000000000000" pitchFamily="2" charset="2"/>
              <a:buChar char="§"/>
            </a:pPr>
            <a:r>
              <a:rPr lang="en-US" sz="2400"/>
              <a:t>Noise, birds and appearance.</a:t>
            </a:r>
          </a:p>
          <a:p>
            <a:pPr eaLnBrk="1" hangingPunct="1">
              <a:lnSpc>
                <a:spcPct val="90000"/>
              </a:lnSpc>
              <a:buClr>
                <a:srgbClr val="FF6600"/>
              </a:buClr>
              <a:buFont typeface="Wingdings" panose="05000000000000000000" pitchFamily="2" charset="2"/>
              <a:buChar char="§"/>
            </a:pPr>
            <a:r>
              <a:rPr lang="en-US" sz="2800"/>
              <a:t>Cannot meet large scale and transportation energy needs.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00600" y="533400"/>
            <a:ext cx="5068888"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435" name="Text Box 3"/>
          <p:cNvSpPr txBox="1">
            <a:spLocks noChangeArrowheads="1"/>
          </p:cNvSpPr>
          <p:nvPr/>
        </p:nvSpPr>
        <p:spPr bwMode="auto">
          <a:xfrm>
            <a:off x="1981200" y="1828801"/>
            <a:ext cx="2362200"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sz="2400">
                <a:solidFill>
                  <a:srgbClr val="000000"/>
                </a:solidFill>
                <a:latin typeface="Times New Roman" panose="02020603050405020304" pitchFamily="18" charset="0"/>
              </a:rPr>
              <a:t>Wind Turbine</a:t>
            </a:r>
          </a:p>
          <a:p>
            <a:pPr fontAlgn="base">
              <a:spcBef>
                <a:spcPct val="50000"/>
              </a:spcBef>
              <a:spcAft>
                <a:spcPct val="0"/>
              </a:spcAft>
              <a:buFontTx/>
              <a:buNone/>
            </a:pPr>
            <a:r>
              <a:rPr lang="en-US" sz="2400">
                <a:solidFill>
                  <a:srgbClr val="000000"/>
                </a:solidFill>
                <a:latin typeface="Times New Roman" panose="02020603050405020304" pitchFamily="18" charset="0"/>
              </a:rPr>
              <a:t>Noise Levels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The Future of Wind Energy</a:t>
            </a:r>
          </a:p>
        </p:txBody>
      </p:sp>
      <p:sp>
        <p:nvSpPr>
          <p:cNvPr id="19459" name="Rectangle 3"/>
          <p:cNvSpPr>
            <a:spLocks noGrp="1" noChangeArrowheads="1"/>
          </p:cNvSpPr>
          <p:nvPr>
            <p:ph type="body" idx="1"/>
          </p:nvPr>
        </p:nvSpPr>
        <p:spPr/>
        <p:txBody>
          <a:bodyPr/>
          <a:lstStyle/>
          <a:p>
            <a:pPr eaLnBrk="1" hangingPunct="1">
              <a:lnSpc>
                <a:spcPct val="90000"/>
              </a:lnSpc>
              <a:buClr>
                <a:srgbClr val="FF6600"/>
              </a:buClr>
              <a:buFont typeface="Wingdings" panose="05000000000000000000" pitchFamily="2" charset="2"/>
              <a:buChar char="§"/>
            </a:pPr>
            <a:r>
              <a:rPr lang="en-US" smtClean="0"/>
              <a:t>Future of wind energy can be bright if government policies subsidize and encourage its use.</a:t>
            </a:r>
          </a:p>
          <a:p>
            <a:pPr eaLnBrk="1" hangingPunct="1">
              <a:lnSpc>
                <a:spcPct val="90000"/>
              </a:lnSpc>
              <a:buClr>
                <a:srgbClr val="FF6600"/>
              </a:buClr>
              <a:buFont typeface="Wingdings" panose="05000000000000000000" pitchFamily="2" charset="2"/>
              <a:buChar char="§"/>
            </a:pPr>
            <a:r>
              <a:rPr lang="en-US" smtClean="0"/>
              <a:t>Technology improvements unlikely to have a major impact.</a:t>
            </a:r>
          </a:p>
          <a:p>
            <a:pPr eaLnBrk="1" hangingPunct="1">
              <a:lnSpc>
                <a:spcPct val="90000"/>
              </a:lnSpc>
              <a:buClr>
                <a:srgbClr val="FF6600"/>
              </a:buClr>
              <a:buFont typeface="Wingdings" panose="05000000000000000000" pitchFamily="2" charset="2"/>
              <a:buChar char="§"/>
            </a:pPr>
            <a:r>
              <a:rPr lang="en-US" smtClean="0"/>
              <a:t>Can become cost competitive for electricity generation if fossil energy costs skyrocket.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smtClean="0"/>
              <a:t>Fuel Cells</a:t>
            </a:r>
          </a:p>
        </p:txBody>
      </p:sp>
      <p:pic>
        <p:nvPicPr>
          <p:cNvPr id="4099" name="Picture 5" descr="E_FuelCell"/>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62400" y="3581401"/>
            <a:ext cx="4343400" cy="276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The Promise of Fuel Cells</a:t>
            </a:r>
          </a:p>
        </p:txBody>
      </p:sp>
      <p:sp>
        <p:nvSpPr>
          <p:cNvPr id="5123" name="Rectangle 3"/>
          <p:cNvSpPr>
            <a:spLocks noGrp="1" noChangeArrowheads="1"/>
          </p:cNvSpPr>
          <p:nvPr>
            <p:ph type="body" idx="1"/>
          </p:nvPr>
        </p:nvSpPr>
        <p:spPr/>
        <p:txBody>
          <a:bodyPr/>
          <a:lstStyle/>
          <a:p>
            <a:pPr eaLnBrk="1" hangingPunct="1"/>
            <a:endParaRPr lang="en-US" i="1" smtClean="0"/>
          </a:p>
          <a:p>
            <a:pPr eaLnBrk="1" hangingPunct="1"/>
            <a:r>
              <a:rPr lang="en-US" i="1" smtClean="0"/>
              <a:t>“A score of nonutility companies are well advanced toward developing a powerful chemical fuel cell, which could sit in some hidden closet of every home silently ticking off electric power.”</a:t>
            </a:r>
            <a:br>
              <a:rPr lang="en-US" i="1" smtClean="0"/>
            </a:br>
            <a:endParaRPr lang="en-US" i="1" smtClean="0"/>
          </a:p>
          <a:p>
            <a:pPr lvl="1" eaLnBrk="1" hangingPunct="1"/>
            <a:r>
              <a:rPr lang="en-US" sz="2400"/>
              <a:t>Theodore Levitt, “Marketing Myopia,” </a:t>
            </a:r>
            <a:r>
              <a:rPr lang="en-US" sz="2400" i="1"/>
              <a:t>Harvard Business Review, </a:t>
            </a:r>
            <a:r>
              <a:rPr lang="en-US" sz="2400"/>
              <a:t>1960</a:t>
            </a:r>
            <a:endParaRPr lang="en-US" sz="2400" b="0" u="sng">
              <a:solidFill>
                <a:srgbClr val="FF0000"/>
              </a:solidFill>
            </a:endParaRPr>
          </a:p>
        </p:txBody>
      </p:sp>
      <p:sp>
        <p:nvSpPr>
          <p:cNvPr id="5124" name="Text Box 4"/>
          <p:cNvSpPr txBox="1">
            <a:spLocks noChangeArrowheads="1"/>
          </p:cNvSpPr>
          <p:nvPr/>
        </p:nvSpPr>
        <p:spPr bwMode="auto">
          <a:xfrm>
            <a:off x="5795964" y="6583364"/>
            <a:ext cx="4872037"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sz="1200">
                <a:solidFill>
                  <a:srgbClr val="000000"/>
                </a:solidFill>
              </a:rPr>
              <a:t>Theodore Levitt, “Marketing Myopia,” </a:t>
            </a:r>
            <a:r>
              <a:rPr lang="en-US" sz="1200" i="1">
                <a:solidFill>
                  <a:srgbClr val="000000"/>
                </a:solidFill>
              </a:rPr>
              <a:t>Harvard Business Review, </a:t>
            </a:r>
            <a:r>
              <a:rPr lang="en-US" sz="1200">
                <a:solidFill>
                  <a:srgbClr val="000000"/>
                </a:solidFill>
              </a:rPr>
              <a:t>1960</a:t>
            </a:r>
          </a:p>
        </p:txBody>
      </p:sp>
    </p:spTree>
  </p:cSld>
  <p:clrMapOvr>
    <a:masterClrMapping/>
  </p:clrMapOvr>
  <p:transition>
    <p:pull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p:txBody>
          <a:bodyPr/>
          <a:lstStyle/>
          <a:p>
            <a:pPr eaLnBrk="1" hangingPunct="1"/>
            <a:r>
              <a:rPr lang="en-US" smtClean="0"/>
              <a:t>PEM Fuel Cell</a:t>
            </a:r>
          </a:p>
        </p:txBody>
      </p:sp>
      <p:pic>
        <p:nvPicPr>
          <p:cNvPr id="6147" name="Picture 6" descr="fuel-cell-parts"/>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90800" y="1143000"/>
            <a:ext cx="6400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Parts of a Fuel Cell</a:t>
            </a:r>
          </a:p>
        </p:txBody>
      </p:sp>
      <p:sp>
        <p:nvSpPr>
          <p:cNvPr id="7171" name="Rectangle 3"/>
          <p:cNvSpPr>
            <a:spLocks noGrp="1" noChangeArrowheads="1"/>
          </p:cNvSpPr>
          <p:nvPr>
            <p:ph type="body" idx="1"/>
          </p:nvPr>
        </p:nvSpPr>
        <p:spPr>
          <a:xfrm>
            <a:off x="2133600" y="1143000"/>
            <a:ext cx="8534400" cy="5715000"/>
          </a:xfrm>
        </p:spPr>
        <p:txBody>
          <a:bodyPr/>
          <a:lstStyle/>
          <a:p>
            <a:pPr eaLnBrk="1" hangingPunct="1">
              <a:lnSpc>
                <a:spcPct val="80000"/>
              </a:lnSpc>
            </a:pPr>
            <a:r>
              <a:rPr lang="en-US" sz="2000"/>
              <a:t>Anode</a:t>
            </a:r>
          </a:p>
          <a:p>
            <a:pPr lvl="1" eaLnBrk="1" hangingPunct="1">
              <a:lnSpc>
                <a:spcPct val="80000"/>
              </a:lnSpc>
            </a:pPr>
            <a:r>
              <a:rPr lang="en-US" sz="1800" b="0"/>
              <a:t>Negative post of the fuel cell. </a:t>
            </a:r>
          </a:p>
          <a:p>
            <a:pPr lvl="1" eaLnBrk="1" hangingPunct="1">
              <a:lnSpc>
                <a:spcPct val="80000"/>
              </a:lnSpc>
            </a:pPr>
            <a:r>
              <a:rPr lang="en-US" sz="1800" b="0"/>
              <a:t>Conducts the electrons that are freed from the hydrogen molecules so that they can be used in an external circuit. </a:t>
            </a:r>
          </a:p>
          <a:p>
            <a:pPr lvl="1" eaLnBrk="1" hangingPunct="1">
              <a:lnSpc>
                <a:spcPct val="80000"/>
              </a:lnSpc>
            </a:pPr>
            <a:r>
              <a:rPr lang="en-US" sz="1800" b="0"/>
              <a:t>Etched channels disperse hydrogen gas over the surface of catalyst.</a:t>
            </a:r>
          </a:p>
          <a:p>
            <a:pPr eaLnBrk="1" hangingPunct="1">
              <a:lnSpc>
                <a:spcPct val="80000"/>
              </a:lnSpc>
            </a:pPr>
            <a:r>
              <a:rPr lang="en-US" sz="2000"/>
              <a:t>Cathode</a:t>
            </a:r>
          </a:p>
          <a:p>
            <a:pPr lvl="1" eaLnBrk="1" hangingPunct="1">
              <a:lnSpc>
                <a:spcPct val="80000"/>
              </a:lnSpc>
            </a:pPr>
            <a:r>
              <a:rPr lang="en-US" sz="1800" b="0"/>
              <a:t>Positive post of the fuel cell</a:t>
            </a:r>
          </a:p>
          <a:p>
            <a:pPr lvl="1" eaLnBrk="1" hangingPunct="1">
              <a:lnSpc>
                <a:spcPct val="80000"/>
              </a:lnSpc>
            </a:pPr>
            <a:r>
              <a:rPr lang="en-US" sz="1800" b="0"/>
              <a:t>Etched channels distribute oxygen to the surface of the catalyst.</a:t>
            </a:r>
          </a:p>
          <a:p>
            <a:pPr lvl="1" eaLnBrk="1" hangingPunct="1">
              <a:lnSpc>
                <a:spcPct val="80000"/>
              </a:lnSpc>
            </a:pPr>
            <a:r>
              <a:rPr lang="en-US" sz="1800" b="0"/>
              <a:t>Conducts electrons back from the external circuit to the catalyst</a:t>
            </a:r>
          </a:p>
          <a:p>
            <a:pPr lvl="1" eaLnBrk="1" hangingPunct="1">
              <a:lnSpc>
                <a:spcPct val="80000"/>
              </a:lnSpc>
            </a:pPr>
            <a:r>
              <a:rPr lang="en-US" sz="1800" b="0"/>
              <a:t>Recombine with the hydrogen ions and oxygen to form water. </a:t>
            </a:r>
          </a:p>
          <a:p>
            <a:pPr eaLnBrk="1" hangingPunct="1">
              <a:lnSpc>
                <a:spcPct val="80000"/>
              </a:lnSpc>
            </a:pPr>
            <a:r>
              <a:rPr lang="en-US" sz="2000"/>
              <a:t>Electrolyte</a:t>
            </a:r>
          </a:p>
          <a:p>
            <a:pPr lvl="1" eaLnBrk="1" hangingPunct="1">
              <a:lnSpc>
                <a:spcPct val="80000"/>
              </a:lnSpc>
            </a:pPr>
            <a:r>
              <a:rPr lang="en-US" sz="1800" b="0"/>
              <a:t>Proton exchange membrane.</a:t>
            </a:r>
          </a:p>
          <a:p>
            <a:pPr lvl="1" eaLnBrk="1" hangingPunct="1">
              <a:lnSpc>
                <a:spcPct val="80000"/>
              </a:lnSpc>
            </a:pPr>
            <a:r>
              <a:rPr lang="en-US" sz="1800" b="0"/>
              <a:t>Specially treated material, only conducts positively charged ions.</a:t>
            </a:r>
          </a:p>
          <a:p>
            <a:pPr lvl="1" eaLnBrk="1" hangingPunct="1">
              <a:lnSpc>
                <a:spcPct val="80000"/>
              </a:lnSpc>
            </a:pPr>
            <a:r>
              <a:rPr lang="en-US" sz="1800" b="0"/>
              <a:t>Membrane blocks electrons. </a:t>
            </a:r>
          </a:p>
          <a:p>
            <a:pPr eaLnBrk="1" hangingPunct="1">
              <a:lnSpc>
                <a:spcPct val="80000"/>
              </a:lnSpc>
            </a:pPr>
            <a:r>
              <a:rPr lang="en-US" sz="2000"/>
              <a:t>Catalyst </a:t>
            </a:r>
          </a:p>
          <a:p>
            <a:pPr lvl="1" eaLnBrk="1" hangingPunct="1">
              <a:lnSpc>
                <a:spcPct val="80000"/>
              </a:lnSpc>
            </a:pPr>
            <a:r>
              <a:rPr lang="en-US" sz="1800" b="0"/>
              <a:t>Special material that facilitates reaction of oxygen and hydrogen</a:t>
            </a:r>
          </a:p>
          <a:p>
            <a:pPr lvl="1" eaLnBrk="1" hangingPunct="1">
              <a:lnSpc>
                <a:spcPct val="80000"/>
              </a:lnSpc>
            </a:pPr>
            <a:r>
              <a:rPr lang="en-US" sz="1800" b="0"/>
              <a:t>Usually platinum powder very thinly coated onto carbon paper or cloth.</a:t>
            </a:r>
          </a:p>
          <a:p>
            <a:pPr lvl="1" eaLnBrk="1" hangingPunct="1">
              <a:lnSpc>
                <a:spcPct val="80000"/>
              </a:lnSpc>
            </a:pPr>
            <a:r>
              <a:rPr lang="en-US" sz="1800" b="0"/>
              <a:t>Rough &amp; porous maximizes surface area exposed to hydrogen or oxygen</a:t>
            </a:r>
          </a:p>
          <a:p>
            <a:pPr lvl="1" eaLnBrk="1" hangingPunct="1">
              <a:lnSpc>
                <a:spcPct val="80000"/>
              </a:lnSpc>
            </a:pPr>
            <a:r>
              <a:rPr lang="en-US" sz="1800" b="0"/>
              <a:t>The platinum-coated side of the catalyst faces the PEM. </a:t>
            </a:r>
          </a:p>
        </p:txBody>
      </p:sp>
    </p:spTree>
  </p:cSld>
  <p:clrMapOvr>
    <a:masterClrMapping/>
  </p:clrMapOvr>
  <p:transition>
    <p:pull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Fuel Cell Operation</a:t>
            </a:r>
          </a:p>
        </p:txBody>
      </p:sp>
      <p:sp>
        <p:nvSpPr>
          <p:cNvPr id="8195" name="Rectangle 3"/>
          <p:cNvSpPr>
            <a:spLocks noGrp="1" noChangeArrowheads="1"/>
          </p:cNvSpPr>
          <p:nvPr>
            <p:ph type="body" idx="1"/>
          </p:nvPr>
        </p:nvSpPr>
        <p:spPr/>
        <p:txBody>
          <a:bodyPr/>
          <a:lstStyle/>
          <a:p>
            <a:pPr eaLnBrk="1" hangingPunct="1">
              <a:lnSpc>
                <a:spcPct val="90000"/>
              </a:lnSpc>
            </a:pPr>
            <a:r>
              <a:rPr lang="en-US" sz="2400"/>
              <a:t>Pressurized hydrogen gas (H</a:t>
            </a:r>
            <a:r>
              <a:rPr lang="en-US" sz="2400" baseline="-25000"/>
              <a:t>2</a:t>
            </a:r>
            <a:r>
              <a:rPr lang="en-US" sz="2400"/>
              <a:t>) enters cell on anode side. </a:t>
            </a:r>
          </a:p>
          <a:p>
            <a:pPr eaLnBrk="1" hangingPunct="1">
              <a:lnSpc>
                <a:spcPct val="90000"/>
              </a:lnSpc>
            </a:pPr>
            <a:r>
              <a:rPr lang="en-US" sz="2400"/>
              <a:t>Gas is forced through catalyst by pressure. </a:t>
            </a:r>
          </a:p>
          <a:p>
            <a:pPr lvl="1" eaLnBrk="1" hangingPunct="1">
              <a:lnSpc>
                <a:spcPct val="90000"/>
              </a:lnSpc>
            </a:pPr>
            <a:r>
              <a:rPr lang="en-US" sz="2000"/>
              <a:t>When H</a:t>
            </a:r>
            <a:r>
              <a:rPr lang="en-US" sz="2000" baseline="-25000"/>
              <a:t>2 </a:t>
            </a:r>
            <a:r>
              <a:rPr lang="en-US" sz="2000"/>
              <a:t>molecule comes contacts platinum catalyst, it splits into two H+ ions and two electrons (e-). </a:t>
            </a:r>
          </a:p>
          <a:p>
            <a:pPr eaLnBrk="1" hangingPunct="1">
              <a:lnSpc>
                <a:spcPct val="90000"/>
              </a:lnSpc>
            </a:pPr>
            <a:r>
              <a:rPr lang="en-US" sz="2400"/>
              <a:t>Electrons are conducted through the anode</a:t>
            </a:r>
          </a:p>
          <a:p>
            <a:pPr lvl="1" eaLnBrk="1" hangingPunct="1">
              <a:lnSpc>
                <a:spcPct val="90000"/>
              </a:lnSpc>
            </a:pPr>
            <a:r>
              <a:rPr lang="en-US" sz="2000"/>
              <a:t>Make their way through the external circuit (doing useful work such as turning a motor) and return to the cathode side of the fuel cell. </a:t>
            </a:r>
          </a:p>
          <a:p>
            <a:pPr eaLnBrk="1" hangingPunct="1">
              <a:lnSpc>
                <a:spcPct val="90000"/>
              </a:lnSpc>
            </a:pPr>
            <a:r>
              <a:rPr lang="en-US" sz="2400"/>
              <a:t>On the cathode side, oxygen gas (O</a:t>
            </a:r>
            <a:r>
              <a:rPr lang="en-US" sz="2400" baseline="-25000"/>
              <a:t>2</a:t>
            </a:r>
            <a:r>
              <a:rPr lang="en-US" sz="2400"/>
              <a:t>) is forced through the catalyst</a:t>
            </a:r>
          </a:p>
          <a:p>
            <a:pPr lvl="1" eaLnBrk="1" hangingPunct="1">
              <a:lnSpc>
                <a:spcPct val="90000"/>
              </a:lnSpc>
            </a:pPr>
            <a:r>
              <a:rPr lang="en-US" sz="2000"/>
              <a:t>Forms two oxygen atoms, each with a strong negative charge. </a:t>
            </a:r>
          </a:p>
          <a:p>
            <a:pPr lvl="1" eaLnBrk="1" hangingPunct="1">
              <a:lnSpc>
                <a:spcPct val="90000"/>
              </a:lnSpc>
            </a:pPr>
            <a:r>
              <a:rPr lang="en-US" sz="2000"/>
              <a:t>Negative charge attracts the two H+ ions through the membrane, </a:t>
            </a:r>
          </a:p>
          <a:p>
            <a:pPr lvl="1" eaLnBrk="1" hangingPunct="1">
              <a:lnSpc>
                <a:spcPct val="90000"/>
              </a:lnSpc>
            </a:pPr>
            <a:r>
              <a:rPr lang="en-US" sz="2000"/>
              <a:t>Combine with an oxygen atom and two electrons from the external circuit to form a water molecule (H</a:t>
            </a:r>
            <a:r>
              <a:rPr lang="en-US" sz="2000" baseline="-25000"/>
              <a:t>2</a:t>
            </a:r>
            <a:r>
              <a:rPr lang="en-US" sz="2000"/>
              <a:t>O). </a:t>
            </a:r>
          </a:p>
        </p:txBody>
      </p:sp>
    </p:spTree>
  </p:cSld>
  <p:clrMapOvr>
    <a:masterClrMapping/>
  </p:clrMapOvr>
  <p:transition>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18364"/>
            <a:ext cx="12192000" cy="7076364"/>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517937" y="2858153"/>
            <a:ext cx="7156125" cy="923330"/>
          </a:xfrm>
          <a:prstGeom prst="rect">
            <a:avLst/>
          </a:prstGeom>
          <a:noFill/>
        </p:spPr>
        <p:txBody>
          <a:bodyPr wrap="none" lIns="91440" tIns="45720" rIns="91440" bIns="45720">
            <a:spAutoFit/>
          </a:bodyPr>
          <a:lstStyle/>
          <a:p>
            <a:pPr algn="ctr"/>
            <a:r>
              <a:rPr lang="en-US" sz="5400" b="1" i="1" dirty="0" smtClean="0">
                <a:ln w="0"/>
                <a:solidFill>
                  <a:srgbClr val="FF0000"/>
                </a:solidFill>
                <a:effectLst>
                  <a:outerShdw blurRad="38100" dist="25400" dir="5400000" algn="ctr" rotWithShape="0">
                    <a:srgbClr val="6E747A">
                      <a:alpha val="43000"/>
                    </a:srgbClr>
                  </a:outerShdw>
                </a:effectLst>
                <a:latin typeface="Adobe Gothic Std B" panose="020B0800000000000000" pitchFamily="34" charset="-128"/>
                <a:ea typeface="Adobe Gothic Std B" panose="020B0800000000000000" pitchFamily="34" charset="-128"/>
              </a:rPr>
              <a:t>                  TIDAL energy</a:t>
            </a:r>
            <a:endParaRPr lang="en-US" sz="5400" b="1" i="1" cap="none" spc="0" dirty="0">
              <a:ln w="0"/>
              <a:solidFill>
                <a:srgbClr val="FF0000"/>
              </a:solidFill>
              <a:effectLst>
                <a:outerShdw blurRad="38100" dist="25400" dir="5400000" algn="ctr" rotWithShape="0">
                  <a:srgbClr val="6E747A">
                    <a:alpha val="43000"/>
                  </a:srgbClr>
                </a:outerShdw>
              </a:effectLst>
              <a:latin typeface="Adobe Gothic Std B" panose="020B0800000000000000" pitchFamily="34" charset="-128"/>
              <a:ea typeface="Adobe Gothic Std B" panose="020B0800000000000000" pitchFamily="34" charset="-128"/>
            </a:endParaRPr>
          </a:p>
        </p:txBody>
      </p:sp>
      <p:sp>
        <p:nvSpPr>
          <p:cNvPr id="4" name="Footer Placeholder 3"/>
          <p:cNvSpPr>
            <a:spLocks noGrp="1"/>
          </p:cNvSpPr>
          <p:nvPr>
            <p:ph type="ftr" sz="quarter" idx="11"/>
          </p:nvPr>
        </p:nvSpPr>
        <p:spPr/>
        <p:txBody>
          <a:bodyPr/>
          <a:lstStyle/>
          <a:p>
            <a:r>
              <a:rPr lang="en-US" smtClean="0"/>
              <a:t>Department of EEE/BSA CRESCENT IS&amp; T        </a:t>
            </a:r>
            <a:endParaRPr lang="en-US"/>
          </a:p>
        </p:txBody>
      </p:sp>
      <p:sp>
        <p:nvSpPr>
          <p:cNvPr id="5" name="Slide Number Placeholder 4"/>
          <p:cNvSpPr>
            <a:spLocks noGrp="1"/>
          </p:cNvSpPr>
          <p:nvPr>
            <p:ph type="sldNum" sz="quarter" idx="12"/>
          </p:nvPr>
        </p:nvSpPr>
        <p:spPr/>
        <p:txBody>
          <a:bodyPr/>
          <a:lstStyle/>
          <a:p>
            <a:fld id="{55E65CE0-4239-44F2-859D-E1F693F849CF}" type="slidenum">
              <a:rPr lang="en-US" smtClean="0"/>
              <a:pPr/>
              <a:t>4</a:t>
            </a:fld>
            <a:endParaRPr lang="en-US"/>
          </a:p>
        </p:txBody>
      </p:sp>
    </p:spTree>
    <p:extLst>
      <p:ext uri="{BB962C8B-B14F-4D97-AF65-F5344CB8AC3E}">
        <p14:creationId xmlns="" xmlns:p14="http://schemas.microsoft.com/office/powerpoint/2010/main" val="1231751859"/>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lstStyle/>
          <a:p>
            <a:pPr eaLnBrk="1" hangingPunct="1"/>
            <a:r>
              <a:rPr lang="en-US" smtClean="0"/>
              <a:t>Proton-Exchange Membrane Cell</a:t>
            </a:r>
          </a:p>
        </p:txBody>
      </p:sp>
      <p:pic>
        <p:nvPicPr>
          <p:cNvPr id="9219" name="Picture 6" descr="pem30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4801" y="1143000"/>
            <a:ext cx="3783013"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0" name="Rectangle 7"/>
          <p:cNvSpPr>
            <a:spLocks noChangeArrowheads="1"/>
          </p:cNvSpPr>
          <p:nvPr/>
        </p:nvSpPr>
        <p:spPr bwMode="auto">
          <a:xfrm>
            <a:off x="6537326" y="6613526"/>
            <a:ext cx="41306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1000">
                <a:solidFill>
                  <a:srgbClr val="000000"/>
                </a:solidFill>
              </a:rPr>
              <a:t>http://www.news.cornell.edu/releases/Nov03/Fuelcell.institute.deb.html</a:t>
            </a:r>
          </a:p>
        </p:txBody>
      </p:sp>
    </p:spTree>
  </p:cSld>
  <p:clrMapOvr>
    <a:masterClrMapping/>
  </p:clrMapOvr>
  <p:transition>
    <p:pull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PEM Fuel Cell Animation</a:t>
            </a:r>
          </a:p>
        </p:txBody>
      </p:sp>
      <p:pic>
        <p:nvPicPr>
          <p:cNvPr id="11267" name="Picture 3" descr="fuel-cell-parts"/>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90800" y="1143000"/>
            <a:ext cx="6400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Fuel Cell Stack</a:t>
            </a:r>
          </a:p>
        </p:txBody>
      </p:sp>
      <p:pic>
        <p:nvPicPr>
          <p:cNvPr id="12291" name="Picture 3" descr="1250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743200" y="1371600"/>
            <a:ext cx="6477000" cy="421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2" name="Rectangle 4"/>
          <p:cNvSpPr>
            <a:spLocks noChangeArrowheads="1"/>
          </p:cNvSpPr>
          <p:nvPr/>
        </p:nvSpPr>
        <p:spPr bwMode="auto">
          <a:xfrm>
            <a:off x="8161338" y="6613526"/>
            <a:ext cx="2506662"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1000">
                <a:solidFill>
                  <a:srgbClr val="000000"/>
                </a:solidFill>
              </a:rPr>
              <a:t>http://www.nrel.gov/hydrogen/photos.html</a:t>
            </a:r>
          </a:p>
        </p:txBody>
      </p:sp>
    </p:spTree>
  </p:cSld>
  <p:clrMapOvr>
    <a:masterClrMapping/>
  </p:clrMapOvr>
  <p:transition>
    <p:pull dir="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Hydrogen Fuel Cell Efficiency</a:t>
            </a:r>
          </a:p>
        </p:txBody>
      </p:sp>
      <p:sp>
        <p:nvSpPr>
          <p:cNvPr id="14339" name="Rectangle 3"/>
          <p:cNvSpPr>
            <a:spLocks noGrp="1" noChangeArrowheads="1"/>
          </p:cNvSpPr>
          <p:nvPr>
            <p:ph type="body" idx="1"/>
          </p:nvPr>
        </p:nvSpPr>
        <p:spPr>
          <a:xfrm>
            <a:off x="2514600" y="1066800"/>
            <a:ext cx="8153400" cy="5410200"/>
          </a:xfrm>
        </p:spPr>
        <p:txBody>
          <a:bodyPr/>
          <a:lstStyle/>
          <a:p>
            <a:pPr eaLnBrk="1" hangingPunct="1"/>
            <a:r>
              <a:rPr lang="en-US" smtClean="0"/>
              <a:t>40% efficiency converting methanol to hydrogen in reformer </a:t>
            </a:r>
          </a:p>
          <a:p>
            <a:pPr eaLnBrk="1" hangingPunct="1"/>
            <a:r>
              <a:rPr lang="en-US" smtClean="0"/>
              <a:t>80% of hydrogen energy content converted to electrical energy </a:t>
            </a:r>
          </a:p>
          <a:p>
            <a:pPr eaLnBrk="1" hangingPunct="1"/>
            <a:r>
              <a:rPr lang="en-US" smtClean="0"/>
              <a:t>80% efficiency for inverter/motor</a:t>
            </a:r>
          </a:p>
          <a:p>
            <a:pPr lvl="1" eaLnBrk="1" hangingPunct="1"/>
            <a:r>
              <a:rPr lang="en-US" smtClean="0"/>
              <a:t>Converts electrical to mechanical energy</a:t>
            </a:r>
          </a:p>
          <a:p>
            <a:pPr eaLnBrk="1" hangingPunct="1"/>
            <a:r>
              <a:rPr lang="en-US" smtClean="0"/>
              <a:t>Overall efficiency of 24-32% </a:t>
            </a:r>
          </a:p>
          <a:p>
            <a:pPr eaLnBrk="1" hangingPunct="1"/>
            <a:endParaRPr lang="en-US" smtClean="0"/>
          </a:p>
        </p:txBody>
      </p:sp>
    </p:spTree>
  </p:cSld>
  <p:clrMapOvr>
    <a:masterClrMapping/>
  </p:clrMapOvr>
  <p:transition>
    <p:pull dir="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Auto Power Efficiency Comparison</a:t>
            </a:r>
          </a:p>
        </p:txBody>
      </p:sp>
      <p:graphicFrame>
        <p:nvGraphicFramePr>
          <p:cNvPr id="51230" name="Group 30"/>
          <p:cNvGraphicFramePr>
            <a:graphicFrameLocks noGrp="1"/>
          </p:cNvGraphicFramePr>
          <p:nvPr>
            <p:ph idx="1"/>
          </p:nvPr>
        </p:nvGraphicFramePr>
        <p:xfrm>
          <a:off x="2895600" y="1752601"/>
          <a:ext cx="5943600" cy="2830843"/>
        </p:xfrm>
        <a:graphic>
          <a:graphicData uri="http://schemas.openxmlformats.org/drawingml/2006/table">
            <a:tbl>
              <a:tblPr/>
              <a:tblGrid>
                <a:gridCol w="3452813"/>
                <a:gridCol w="2490787"/>
              </a:tblGrid>
              <a:tr h="1093543">
                <a:tc>
                  <a:txBody>
                    <a:bodyPr/>
                    <a:lstStyle>
                      <a:lvl1pPr>
                        <a:spcBef>
                          <a:spcPct val="20000"/>
                        </a:spcBef>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defRPr b="1">
                          <a:solidFill>
                            <a:schemeClr val="tx1"/>
                          </a:solidFill>
                          <a:latin typeface="Arial" panose="020B0604020202020204" pitchFamily="34" charset="0"/>
                        </a:defRPr>
                      </a:lvl5pPr>
                      <a:lvl6pPr fontAlgn="base">
                        <a:spcBef>
                          <a:spcPct val="20000"/>
                        </a:spcBef>
                        <a:spcAft>
                          <a:spcPct val="0"/>
                        </a:spcAft>
                        <a:defRPr b="1">
                          <a:solidFill>
                            <a:schemeClr val="tx1"/>
                          </a:solidFill>
                          <a:latin typeface="Arial" panose="020B0604020202020204" pitchFamily="34" charset="0"/>
                        </a:defRPr>
                      </a:lvl6pPr>
                      <a:lvl7pPr fontAlgn="base">
                        <a:spcBef>
                          <a:spcPct val="20000"/>
                        </a:spcBef>
                        <a:spcAft>
                          <a:spcPct val="0"/>
                        </a:spcAft>
                        <a:defRPr b="1">
                          <a:solidFill>
                            <a:schemeClr val="tx1"/>
                          </a:solidFill>
                          <a:latin typeface="Arial" panose="020B0604020202020204" pitchFamily="34" charset="0"/>
                        </a:defRPr>
                      </a:lvl7pPr>
                      <a:lvl8pPr fontAlgn="base">
                        <a:spcBef>
                          <a:spcPct val="20000"/>
                        </a:spcBef>
                        <a:spcAft>
                          <a:spcPct val="0"/>
                        </a:spcAft>
                        <a:defRPr b="1">
                          <a:solidFill>
                            <a:schemeClr val="tx1"/>
                          </a:solidFill>
                          <a:latin typeface="Arial" panose="020B0604020202020204" pitchFamily="34" charset="0"/>
                        </a:defRPr>
                      </a:lvl8pPr>
                      <a:lvl9pPr fontAlgn="base">
                        <a:spcBef>
                          <a:spcPct val="20000"/>
                        </a:spcBef>
                        <a:spcAft>
                          <a:spcPct val="0"/>
                        </a:spcAft>
                        <a:defRPr b="1">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Technology</a:t>
                      </a:r>
                      <a:endParaRPr kumimoji="0" lang="en-US" sz="3200" b="0" i="0" u="none" strike="noStrike" cap="none" normalizeH="0" baseline="0" smtClean="0">
                        <a:ln>
                          <a:noFill/>
                        </a:ln>
                        <a:solidFill>
                          <a:schemeClr val="tx1"/>
                        </a:solidFill>
                        <a:effectLst/>
                        <a:latin typeface="Arial" panose="020B0604020202020204" pitchFamily="34" charset="0"/>
                      </a:endParaRPr>
                    </a:p>
                  </a:txBody>
                  <a:tcPr marT="45710" marB="45710" anchor="b" horzOverflow="overflow">
                    <a:lnL cap="flat">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defRPr b="1">
                          <a:solidFill>
                            <a:schemeClr val="tx1"/>
                          </a:solidFill>
                          <a:latin typeface="Arial" panose="020B0604020202020204" pitchFamily="34" charset="0"/>
                        </a:defRPr>
                      </a:lvl5pPr>
                      <a:lvl6pPr fontAlgn="base">
                        <a:spcBef>
                          <a:spcPct val="20000"/>
                        </a:spcBef>
                        <a:spcAft>
                          <a:spcPct val="0"/>
                        </a:spcAft>
                        <a:defRPr b="1">
                          <a:solidFill>
                            <a:schemeClr val="tx1"/>
                          </a:solidFill>
                          <a:latin typeface="Arial" panose="020B0604020202020204" pitchFamily="34" charset="0"/>
                        </a:defRPr>
                      </a:lvl6pPr>
                      <a:lvl7pPr fontAlgn="base">
                        <a:spcBef>
                          <a:spcPct val="20000"/>
                        </a:spcBef>
                        <a:spcAft>
                          <a:spcPct val="0"/>
                        </a:spcAft>
                        <a:defRPr b="1">
                          <a:solidFill>
                            <a:schemeClr val="tx1"/>
                          </a:solidFill>
                          <a:latin typeface="Arial" panose="020B0604020202020204" pitchFamily="34" charset="0"/>
                        </a:defRPr>
                      </a:lvl7pPr>
                      <a:lvl8pPr fontAlgn="base">
                        <a:spcBef>
                          <a:spcPct val="20000"/>
                        </a:spcBef>
                        <a:spcAft>
                          <a:spcPct val="0"/>
                        </a:spcAft>
                        <a:defRPr b="1">
                          <a:solidFill>
                            <a:schemeClr val="tx1"/>
                          </a:solidFill>
                          <a:latin typeface="Arial" panose="020B0604020202020204" pitchFamily="34" charset="0"/>
                        </a:defRPr>
                      </a:lvl8pPr>
                      <a:lvl9pPr fontAlgn="base">
                        <a:spcBef>
                          <a:spcPct val="20000"/>
                        </a:spcBef>
                        <a:spcAft>
                          <a:spcPct val="0"/>
                        </a:spcAft>
                        <a:defRPr b="1">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System</a:t>
                      </a:r>
                      <a:br>
                        <a:rPr kumimoji="0" lang="en-US" sz="3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br>
                      <a:r>
                        <a:rPr kumimoji="0" lang="en-US" sz="3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Efficiency</a:t>
                      </a:r>
                      <a:endParaRPr kumimoji="0" lang="en-US" sz="3200" b="0" i="0" u="none" strike="noStrike" cap="none" normalizeH="0" baseline="0" smtClean="0">
                        <a:ln>
                          <a:noFill/>
                        </a:ln>
                        <a:solidFill>
                          <a:schemeClr val="tx1"/>
                        </a:solidFill>
                        <a:effectLst/>
                        <a:latin typeface="Arial" panose="020B0604020202020204" pitchFamily="34" charset="0"/>
                      </a:endParaRPr>
                    </a:p>
                  </a:txBody>
                  <a:tcPr marT="45710" marB="45710" anchor="b" horzOverflow="overflow">
                    <a:lnL>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r>
              <a:tr h="578990">
                <a:tc>
                  <a:txBody>
                    <a:bodyPr/>
                    <a:lstStyle>
                      <a:lvl1pPr>
                        <a:spcBef>
                          <a:spcPct val="20000"/>
                        </a:spcBef>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defRPr b="1">
                          <a:solidFill>
                            <a:schemeClr val="tx1"/>
                          </a:solidFill>
                          <a:latin typeface="Arial" panose="020B0604020202020204" pitchFamily="34" charset="0"/>
                        </a:defRPr>
                      </a:lvl5pPr>
                      <a:lvl6pPr fontAlgn="base">
                        <a:spcBef>
                          <a:spcPct val="20000"/>
                        </a:spcBef>
                        <a:spcAft>
                          <a:spcPct val="0"/>
                        </a:spcAft>
                        <a:defRPr b="1">
                          <a:solidFill>
                            <a:schemeClr val="tx1"/>
                          </a:solidFill>
                          <a:latin typeface="Arial" panose="020B0604020202020204" pitchFamily="34" charset="0"/>
                        </a:defRPr>
                      </a:lvl6pPr>
                      <a:lvl7pPr fontAlgn="base">
                        <a:spcBef>
                          <a:spcPct val="20000"/>
                        </a:spcBef>
                        <a:spcAft>
                          <a:spcPct val="0"/>
                        </a:spcAft>
                        <a:defRPr b="1">
                          <a:solidFill>
                            <a:schemeClr val="tx1"/>
                          </a:solidFill>
                          <a:latin typeface="Arial" panose="020B0604020202020204" pitchFamily="34" charset="0"/>
                        </a:defRPr>
                      </a:lvl7pPr>
                      <a:lvl8pPr fontAlgn="base">
                        <a:spcBef>
                          <a:spcPct val="20000"/>
                        </a:spcBef>
                        <a:spcAft>
                          <a:spcPct val="0"/>
                        </a:spcAft>
                        <a:defRPr b="1">
                          <a:solidFill>
                            <a:schemeClr val="tx1"/>
                          </a:solidFill>
                          <a:latin typeface="Arial" panose="020B0604020202020204" pitchFamily="34" charset="0"/>
                        </a:defRPr>
                      </a:lvl8pPr>
                      <a:lvl9pPr fontAlgn="base">
                        <a:spcBef>
                          <a:spcPct val="20000"/>
                        </a:spcBef>
                        <a:spcAft>
                          <a:spcPct val="0"/>
                        </a:spcAft>
                        <a:defRPr b="1">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Fuel Cell</a:t>
                      </a:r>
                      <a:endParaRPr kumimoji="0" lang="en-US" sz="3200" b="0" i="0" u="none" strike="noStrike" cap="none" normalizeH="0" baseline="0" smtClean="0">
                        <a:ln>
                          <a:noFill/>
                        </a:ln>
                        <a:solidFill>
                          <a:schemeClr val="tx1"/>
                        </a:solidFill>
                        <a:effectLst/>
                        <a:latin typeface="Arial" panose="020B0604020202020204" pitchFamily="34" charset="0"/>
                      </a:endParaRPr>
                    </a:p>
                  </a:txBody>
                  <a:tcPr marT="45710" marB="45710"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defRPr b="1">
                          <a:solidFill>
                            <a:schemeClr val="tx1"/>
                          </a:solidFill>
                          <a:latin typeface="Arial" panose="020B0604020202020204" pitchFamily="34" charset="0"/>
                        </a:defRPr>
                      </a:lvl5pPr>
                      <a:lvl6pPr fontAlgn="base">
                        <a:spcBef>
                          <a:spcPct val="20000"/>
                        </a:spcBef>
                        <a:spcAft>
                          <a:spcPct val="0"/>
                        </a:spcAft>
                        <a:defRPr b="1">
                          <a:solidFill>
                            <a:schemeClr val="tx1"/>
                          </a:solidFill>
                          <a:latin typeface="Arial" panose="020B0604020202020204" pitchFamily="34" charset="0"/>
                        </a:defRPr>
                      </a:lvl6pPr>
                      <a:lvl7pPr fontAlgn="base">
                        <a:spcBef>
                          <a:spcPct val="20000"/>
                        </a:spcBef>
                        <a:spcAft>
                          <a:spcPct val="0"/>
                        </a:spcAft>
                        <a:defRPr b="1">
                          <a:solidFill>
                            <a:schemeClr val="tx1"/>
                          </a:solidFill>
                          <a:latin typeface="Arial" panose="020B0604020202020204" pitchFamily="34" charset="0"/>
                        </a:defRPr>
                      </a:lvl7pPr>
                      <a:lvl8pPr fontAlgn="base">
                        <a:spcBef>
                          <a:spcPct val="20000"/>
                        </a:spcBef>
                        <a:spcAft>
                          <a:spcPct val="0"/>
                        </a:spcAft>
                        <a:defRPr b="1">
                          <a:solidFill>
                            <a:schemeClr val="tx1"/>
                          </a:solidFill>
                          <a:latin typeface="Arial" panose="020B0604020202020204" pitchFamily="34" charset="0"/>
                        </a:defRPr>
                      </a:lvl8pPr>
                      <a:lvl9pPr fontAlgn="base">
                        <a:spcBef>
                          <a:spcPct val="20000"/>
                        </a:spcBef>
                        <a:spcAft>
                          <a:spcPct val="0"/>
                        </a:spcAft>
                        <a:defRPr b="1">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24-32%</a:t>
                      </a:r>
                      <a:endParaRPr kumimoji="0" lang="en-US" sz="3200" b="0" i="0" u="none" strike="noStrike" cap="none" normalizeH="0" baseline="0" smtClean="0">
                        <a:ln>
                          <a:noFill/>
                        </a:ln>
                        <a:solidFill>
                          <a:schemeClr val="tx1"/>
                        </a:solidFill>
                        <a:effectLst/>
                        <a:latin typeface="Arial" panose="020B0604020202020204" pitchFamily="34" charset="0"/>
                      </a:endParaRPr>
                    </a:p>
                  </a:txBody>
                  <a:tcPr marT="45710" marB="45710"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578990">
                <a:tc>
                  <a:txBody>
                    <a:bodyPr/>
                    <a:lstStyle>
                      <a:lvl1pPr>
                        <a:spcBef>
                          <a:spcPct val="20000"/>
                        </a:spcBef>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defRPr b="1">
                          <a:solidFill>
                            <a:schemeClr val="tx1"/>
                          </a:solidFill>
                          <a:latin typeface="Arial" panose="020B0604020202020204" pitchFamily="34" charset="0"/>
                        </a:defRPr>
                      </a:lvl5pPr>
                      <a:lvl6pPr fontAlgn="base">
                        <a:spcBef>
                          <a:spcPct val="20000"/>
                        </a:spcBef>
                        <a:spcAft>
                          <a:spcPct val="0"/>
                        </a:spcAft>
                        <a:defRPr b="1">
                          <a:solidFill>
                            <a:schemeClr val="tx1"/>
                          </a:solidFill>
                          <a:latin typeface="Arial" panose="020B0604020202020204" pitchFamily="34" charset="0"/>
                        </a:defRPr>
                      </a:lvl6pPr>
                      <a:lvl7pPr fontAlgn="base">
                        <a:spcBef>
                          <a:spcPct val="20000"/>
                        </a:spcBef>
                        <a:spcAft>
                          <a:spcPct val="0"/>
                        </a:spcAft>
                        <a:defRPr b="1">
                          <a:solidFill>
                            <a:schemeClr val="tx1"/>
                          </a:solidFill>
                          <a:latin typeface="Arial" panose="020B0604020202020204" pitchFamily="34" charset="0"/>
                        </a:defRPr>
                      </a:lvl7pPr>
                      <a:lvl8pPr fontAlgn="base">
                        <a:spcBef>
                          <a:spcPct val="20000"/>
                        </a:spcBef>
                        <a:spcAft>
                          <a:spcPct val="0"/>
                        </a:spcAft>
                        <a:defRPr b="1">
                          <a:solidFill>
                            <a:schemeClr val="tx1"/>
                          </a:solidFill>
                          <a:latin typeface="Arial" panose="020B0604020202020204" pitchFamily="34" charset="0"/>
                        </a:defRPr>
                      </a:lvl8pPr>
                      <a:lvl9pPr fontAlgn="base">
                        <a:spcBef>
                          <a:spcPct val="20000"/>
                        </a:spcBef>
                        <a:spcAft>
                          <a:spcPct val="0"/>
                        </a:spcAft>
                        <a:defRPr b="1">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Electric Battery</a:t>
                      </a:r>
                      <a:endParaRPr kumimoji="0" lang="en-US" sz="3200" b="0" i="0" u="none" strike="noStrike" cap="none" normalizeH="0" baseline="0" smtClean="0">
                        <a:ln>
                          <a:noFill/>
                        </a:ln>
                        <a:solidFill>
                          <a:schemeClr val="tx1"/>
                        </a:solidFill>
                        <a:effectLst/>
                        <a:latin typeface="Arial" panose="020B0604020202020204" pitchFamily="34" charset="0"/>
                      </a:endParaRPr>
                    </a:p>
                  </a:txBody>
                  <a:tcPr marT="45710" marB="45710" anchor="b" horzOverflow="overflow">
                    <a:lnL cap="flat">
                      <a:noFill/>
                    </a:lnL>
                    <a:lnR>
                      <a:noFill/>
                    </a:lnR>
                    <a:lnT>
                      <a:noFill/>
                    </a:lnT>
                    <a:lnB>
                      <a:noFill/>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defRPr b="1">
                          <a:solidFill>
                            <a:schemeClr val="tx1"/>
                          </a:solidFill>
                          <a:latin typeface="Arial" panose="020B0604020202020204" pitchFamily="34" charset="0"/>
                        </a:defRPr>
                      </a:lvl5pPr>
                      <a:lvl6pPr fontAlgn="base">
                        <a:spcBef>
                          <a:spcPct val="20000"/>
                        </a:spcBef>
                        <a:spcAft>
                          <a:spcPct val="0"/>
                        </a:spcAft>
                        <a:defRPr b="1">
                          <a:solidFill>
                            <a:schemeClr val="tx1"/>
                          </a:solidFill>
                          <a:latin typeface="Arial" panose="020B0604020202020204" pitchFamily="34" charset="0"/>
                        </a:defRPr>
                      </a:lvl6pPr>
                      <a:lvl7pPr fontAlgn="base">
                        <a:spcBef>
                          <a:spcPct val="20000"/>
                        </a:spcBef>
                        <a:spcAft>
                          <a:spcPct val="0"/>
                        </a:spcAft>
                        <a:defRPr b="1">
                          <a:solidFill>
                            <a:schemeClr val="tx1"/>
                          </a:solidFill>
                          <a:latin typeface="Arial" panose="020B0604020202020204" pitchFamily="34" charset="0"/>
                        </a:defRPr>
                      </a:lvl7pPr>
                      <a:lvl8pPr fontAlgn="base">
                        <a:spcBef>
                          <a:spcPct val="20000"/>
                        </a:spcBef>
                        <a:spcAft>
                          <a:spcPct val="0"/>
                        </a:spcAft>
                        <a:defRPr b="1">
                          <a:solidFill>
                            <a:schemeClr val="tx1"/>
                          </a:solidFill>
                          <a:latin typeface="Arial" panose="020B0604020202020204" pitchFamily="34" charset="0"/>
                        </a:defRPr>
                      </a:lvl8pPr>
                      <a:lvl9pPr fontAlgn="base">
                        <a:spcBef>
                          <a:spcPct val="20000"/>
                        </a:spcBef>
                        <a:spcAft>
                          <a:spcPct val="0"/>
                        </a:spcAft>
                        <a:defRPr b="1">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26%</a:t>
                      </a:r>
                      <a:endParaRPr kumimoji="0" lang="en-US" sz="3200" b="0" i="0" u="none" strike="noStrike" cap="none" normalizeH="0" baseline="0" smtClean="0">
                        <a:ln>
                          <a:noFill/>
                        </a:ln>
                        <a:solidFill>
                          <a:schemeClr val="tx1"/>
                        </a:solidFill>
                        <a:effectLst/>
                        <a:latin typeface="Arial" panose="020B0604020202020204" pitchFamily="34" charset="0"/>
                      </a:endParaRPr>
                    </a:p>
                  </a:txBody>
                  <a:tcPr marT="45710" marB="45710" anchor="b" horzOverflow="overflow">
                    <a:lnL>
                      <a:noFill/>
                    </a:lnL>
                    <a:lnR cap="flat">
                      <a:noFill/>
                    </a:lnR>
                    <a:lnT>
                      <a:noFill/>
                    </a:lnT>
                    <a:lnB>
                      <a:noFill/>
                    </a:lnB>
                    <a:lnTlToBr>
                      <a:noFill/>
                    </a:lnTlToBr>
                    <a:lnBlToTr>
                      <a:noFill/>
                    </a:lnBlToTr>
                    <a:noFill/>
                  </a:tcPr>
                </a:tc>
              </a:tr>
              <a:tr h="578990">
                <a:tc>
                  <a:txBody>
                    <a:bodyPr/>
                    <a:lstStyle>
                      <a:lvl1pPr>
                        <a:spcBef>
                          <a:spcPct val="20000"/>
                        </a:spcBef>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defRPr b="1">
                          <a:solidFill>
                            <a:schemeClr val="tx1"/>
                          </a:solidFill>
                          <a:latin typeface="Arial" panose="020B0604020202020204" pitchFamily="34" charset="0"/>
                        </a:defRPr>
                      </a:lvl5pPr>
                      <a:lvl6pPr fontAlgn="base">
                        <a:spcBef>
                          <a:spcPct val="20000"/>
                        </a:spcBef>
                        <a:spcAft>
                          <a:spcPct val="0"/>
                        </a:spcAft>
                        <a:defRPr b="1">
                          <a:solidFill>
                            <a:schemeClr val="tx1"/>
                          </a:solidFill>
                          <a:latin typeface="Arial" panose="020B0604020202020204" pitchFamily="34" charset="0"/>
                        </a:defRPr>
                      </a:lvl6pPr>
                      <a:lvl7pPr fontAlgn="base">
                        <a:spcBef>
                          <a:spcPct val="20000"/>
                        </a:spcBef>
                        <a:spcAft>
                          <a:spcPct val="0"/>
                        </a:spcAft>
                        <a:defRPr b="1">
                          <a:solidFill>
                            <a:schemeClr val="tx1"/>
                          </a:solidFill>
                          <a:latin typeface="Arial" panose="020B0604020202020204" pitchFamily="34" charset="0"/>
                        </a:defRPr>
                      </a:lvl7pPr>
                      <a:lvl8pPr fontAlgn="base">
                        <a:spcBef>
                          <a:spcPct val="20000"/>
                        </a:spcBef>
                        <a:spcAft>
                          <a:spcPct val="0"/>
                        </a:spcAft>
                        <a:defRPr b="1">
                          <a:solidFill>
                            <a:schemeClr val="tx1"/>
                          </a:solidFill>
                          <a:latin typeface="Arial" panose="020B0604020202020204" pitchFamily="34" charset="0"/>
                        </a:defRPr>
                      </a:lvl8pPr>
                      <a:lvl9pPr fontAlgn="base">
                        <a:spcBef>
                          <a:spcPct val="20000"/>
                        </a:spcBef>
                        <a:spcAft>
                          <a:spcPct val="0"/>
                        </a:spcAft>
                        <a:defRPr b="1">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Gasoline Engine</a:t>
                      </a:r>
                      <a:endParaRPr kumimoji="0" lang="en-US" sz="3200" b="0" i="0" u="none" strike="noStrike" cap="none" normalizeH="0" baseline="0" smtClean="0">
                        <a:ln>
                          <a:noFill/>
                        </a:ln>
                        <a:solidFill>
                          <a:schemeClr val="tx1"/>
                        </a:solidFill>
                        <a:effectLst/>
                        <a:latin typeface="Arial" panose="020B0604020202020204" pitchFamily="34" charset="0"/>
                      </a:endParaRPr>
                    </a:p>
                  </a:txBody>
                  <a:tcPr marT="45710" marB="45710" anchor="b" horzOverflow="overflow">
                    <a:lnL cap="flat">
                      <a:noFill/>
                    </a:lnL>
                    <a:lnR>
                      <a:noFill/>
                    </a:lnR>
                    <a:lnT>
                      <a:noFill/>
                    </a:lnT>
                    <a:lnB cap="flat">
                      <a:noFill/>
                    </a:lnB>
                    <a:lnTlToBr>
                      <a:noFill/>
                    </a:lnTlToBr>
                    <a:lnBlToTr>
                      <a:noFill/>
                    </a:lnBlToTr>
                    <a:noFill/>
                  </a:tcPr>
                </a:tc>
                <a:tc>
                  <a:txBody>
                    <a:bodyPr/>
                    <a:lstStyle>
                      <a:lvl1pPr>
                        <a:spcBef>
                          <a:spcPct val="20000"/>
                        </a:spcBef>
                        <a:defRPr sz="2800" b="1">
                          <a:solidFill>
                            <a:schemeClr val="tx1"/>
                          </a:solidFill>
                          <a:latin typeface="Arial" panose="020B0604020202020204" pitchFamily="34" charset="0"/>
                        </a:defRPr>
                      </a:lvl1pPr>
                      <a:lvl2pPr>
                        <a:spcBef>
                          <a:spcPct val="20000"/>
                        </a:spcBef>
                        <a:defRPr sz="2400" b="1">
                          <a:solidFill>
                            <a:schemeClr val="tx1"/>
                          </a:solidFill>
                          <a:latin typeface="Arial" panose="020B0604020202020204" pitchFamily="34" charset="0"/>
                        </a:defRPr>
                      </a:lvl2pPr>
                      <a:lvl3pPr>
                        <a:spcBef>
                          <a:spcPct val="20000"/>
                        </a:spcBef>
                        <a:defRPr sz="2000" b="1">
                          <a:solidFill>
                            <a:schemeClr val="tx1"/>
                          </a:solidFill>
                          <a:latin typeface="Arial" panose="020B0604020202020204" pitchFamily="34" charset="0"/>
                        </a:defRPr>
                      </a:lvl3pPr>
                      <a:lvl4pPr>
                        <a:spcBef>
                          <a:spcPct val="20000"/>
                        </a:spcBef>
                        <a:defRPr b="1">
                          <a:solidFill>
                            <a:schemeClr val="tx1"/>
                          </a:solidFill>
                          <a:latin typeface="Arial" panose="020B0604020202020204" pitchFamily="34" charset="0"/>
                        </a:defRPr>
                      </a:lvl4pPr>
                      <a:lvl5pPr>
                        <a:spcBef>
                          <a:spcPct val="20000"/>
                        </a:spcBef>
                        <a:defRPr b="1">
                          <a:solidFill>
                            <a:schemeClr val="tx1"/>
                          </a:solidFill>
                          <a:latin typeface="Arial" panose="020B0604020202020204" pitchFamily="34" charset="0"/>
                        </a:defRPr>
                      </a:lvl5pPr>
                      <a:lvl6pPr fontAlgn="base">
                        <a:spcBef>
                          <a:spcPct val="20000"/>
                        </a:spcBef>
                        <a:spcAft>
                          <a:spcPct val="0"/>
                        </a:spcAft>
                        <a:defRPr b="1">
                          <a:solidFill>
                            <a:schemeClr val="tx1"/>
                          </a:solidFill>
                          <a:latin typeface="Arial" panose="020B0604020202020204" pitchFamily="34" charset="0"/>
                        </a:defRPr>
                      </a:lvl6pPr>
                      <a:lvl7pPr fontAlgn="base">
                        <a:spcBef>
                          <a:spcPct val="20000"/>
                        </a:spcBef>
                        <a:spcAft>
                          <a:spcPct val="0"/>
                        </a:spcAft>
                        <a:defRPr b="1">
                          <a:solidFill>
                            <a:schemeClr val="tx1"/>
                          </a:solidFill>
                          <a:latin typeface="Arial" panose="020B0604020202020204" pitchFamily="34" charset="0"/>
                        </a:defRPr>
                      </a:lvl7pPr>
                      <a:lvl8pPr fontAlgn="base">
                        <a:spcBef>
                          <a:spcPct val="20000"/>
                        </a:spcBef>
                        <a:spcAft>
                          <a:spcPct val="0"/>
                        </a:spcAft>
                        <a:defRPr b="1">
                          <a:solidFill>
                            <a:schemeClr val="tx1"/>
                          </a:solidFill>
                          <a:latin typeface="Arial" panose="020B0604020202020204" pitchFamily="34" charset="0"/>
                        </a:defRPr>
                      </a:lvl8pPr>
                      <a:lvl9pPr fontAlgn="base">
                        <a:spcBef>
                          <a:spcPct val="20000"/>
                        </a:spcBef>
                        <a:spcAft>
                          <a:spcPct val="0"/>
                        </a:spcAft>
                        <a:defRPr b="1">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20%</a:t>
                      </a:r>
                      <a:endParaRPr kumimoji="0" lang="en-US" sz="3200" b="0" i="0" u="none" strike="noStrike" cap="none" normalizeH="0" baseline="0" smtClean="0">
                        <a:ln>
                          <a:noFill/>
                        </a:ln>
                        <a:solidFill>
                          <a:schemeClr val="tx1"/>
                        </a:solidFill>
                        <a:effectLst/>
                        <a:latin typeface="Arial" panose="020B0604020202020204" pitchFamily="34" charset="0"/>
                      </a:endParaRPr>
                    </a:p>
                  </a:txBody>
                  <a:tcPr marT="45710" marB="45710" anchor="b" horzOverflow="overflow">
                    <a:lnL>
                      <a:noFill/>
                    </a:lnL>
                    <a:lnR cap="flat">
                      <a:noFill/>
                    </a:lnR>
                    <a:lnT>
                      <a:noFill/>
                    </a:lnT>
                    <a:lnB cap="flat">
                      <a:noFill/>
                    </a:lnB>
                    <a:lnTlToBr>
                      <a:noFill/>
                    </a:lnTlToBr>
                    <a:lnBlToTr>
                      <a:noFill/>
                    </a:lnBlToTr>
                    <a:noFill/>
                  </a:tcPr>
                </a:tc>
              </a:tr>
            </a:tbl>
          </a:graphicData>
        </a:graphic>
      </p:graphicFrame>
      <p:sp>
        <p:nvSpPr>
          <p:cNvPr id="15373" name="Rectangle 31"/>
          <p:cNvSpPr>
            <a:spLocks noChangeArrowheads="1"/>
          </p:cNvSpPr>
          <p:nvPr/>
        </p:nvSpPr>
        <p:spPr bwMode="auto">
          <a:xfrm>
            <a:off x="7545388" y="6613526"/>
            <a:ext cx="3122612"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1000">
                <a:solidFill>
                  <a:srgbClr val="000000"/>
                </a:solidFill>
              </a:rPr>
              <a:t>http://www.howstuffworks.com/fuel-cell.htm/printable</a:t>
            </a:r>
          </a:p>
        </p:txBody>
      </p:sp>
    </p:spTree>
  </p:cSld>
  <p:clrMapOvr>
    <a:masterClrMapping/>
  </p:clrMapOvr>
  <p:transition>
    <p:pull dir="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Other Types of Fuel Cells</a:t>
            </a:r>
          </a:p>
        </p:txBody>
      </p:sp>
      <p:sp>
        <p:nvSpPr>
          <p:cNvPr id="17411" name="Rectangle 3"/>
          <p:cNvSpPr>
            <a:spLocks noGrp="1" noChangeArrowheads="1"/>
          </p:cNvSpPr>
          <p:nvPr>
            <p:ph type="body" idx="1"/>
          </p:nvPr>
        </p:nvSpPr>
        <p:spPr>
          <a:xfrm>
            <a:off x="2286000" y="990600"/>
            <a:ext cx="8001000" cy="5638800"/>
          </a:xfrm>
        </p:spPr>
        <p:txBody>
          <a:bodyPr/>
          <a:lstStyle/>
          <a:p>
            <a:pPr eaLnBrk="1" hangingPunct="1">
              <a:lnSpc>
                <a:spcPct val="80000"/>
              </a:lnSpc>
            </a:pPr>
            <a:r>
              <a:rPr lang="en-US" sz="1800"/>
              <a:t>Alkaline fuel cell (AFC)</a:t>
            </a:r>
          </a:p>
          <a:p>
            <a:pPr lvl="1" eaLnBrk="1" hangingPunct="1">
              <a:lnSpc>
                <a:spcPct val="80000"/>
              </a:lnSpc>
            </a:pPr>
            <a:r>
              <a:rPr lang="en-US" sz="1600" b="0"/>
              <a:t>This is one of the oldest designs. It has been used in the U.S. </a:t>
            </a:r>
            <a:r>
              <a:rPr lang="en-US" sz="1600" b="0">
                <a:hlinkClick r:id="rId2"/>
              </a:rPr>
              <a:t>space</a:t>
            </a:r>
            <a:r>
              <a:rPr lang="en-US" sz="1600" b="0"/>
              <a:t> program since the 1960s. The AFC is very susceptible to contamination, so it requires pure hydrogen and oxygen. It is also very expensive, so this type of fuel cell is unlikely to be commercialized. </a:t>
            </a:r>
            <a:br>
              <a:rPr lang="en-US" sz="1600" b="0"/>
            </a:br>
            <a:endParaRPr lang="en-US" sz="1600" b="0"/>
          </a:p>
          <a:p>
            <a:pPr eaLnBrk="1" hangingPunct="1">
              <a:lnSpc>
                <a:spcPct val="80000"/>
              </a:lnSpc>
            </a:pPr>
            <a:r>
              <a:rPr lang="en-US" sz="1800"/>
              <a:t>Phosphoric-acid fuel cell (PAFC)</a:t>
            </a:r>
          </a:p>
          <a:p>
            <a:pPr lvl="1" eaLnBrk="1" hangingPunct="1">
              <a:lnSpc>
                <a:spcPct val="80000"/>
              </a:lnSpc>
            </a:pPr>
            <a:r>
              <a:rPr lang="en-US" sz="1600" b="0"/>
              <a:t>The phosphoric-acid fuel cell has potential for use in small stationary power-generation systems. It operates at a higher temperature than PEM fuel cells, so it has a longer warm-up time. This makes it unsuitable for use in cars. </a:t>
            </a:r>
            <a:br>
              <a:rPr lang="en-US" sz="1600" b="0"/>
            </a:br>
            <a:endParaRPr lang="en-US" sz="1600" b="0"/>
          </a:p>
          <a:p>
            <a:pPr eaLnBrk="1" hangingPunct="1">
              <a:lnSpc>
                <a:spcPct val="80000"/>
              </a:lnSpc>
            </a:pPr>
            <a:r>
              <a:rPr lang="en-US" sz="1800"/>
              <a:t>Solid oxide fuel cell (SOFC)</a:t>
            </a:r>
          </a:p>
          <a:p>
            <a:pPr lvl="1" eaLnBrk="1" hangingPunct="1">
              <a:lnSpc>
                <a:spcPct val="80000"/>
              </a:lnSpc>
            </a:pPr>
            <a:r>
              <a:rPr lang="en-US" sz="1600" b="0"/>
              <a:t>These fuel cells are best suited for large-scale stationary power generators that could provide electricity for factories or towns. This type of fuel cell operates at very high temperatures (around 1,832 F, 1,000 C). This high temperature makes reliability a problem, but it also has an advantage: The steam produced by the fuel cell can be channeled into turbines to generate more electricity. This improves the overall efficiency of the system. </a:t>
            </a:r>
            <a:br>
              <a:rPr lang="en-US" sz="1600" b="0"/>
            </a:br>
            <a:endParaRPr lang="en-US" sz="1600" b="0"/>
          </a:p>
          <a:p>
            <a:pPr eaLnBrk="1" hangingPunct="1">
              <a:lnSpc>
                <a:spcPct val="80000"/>
              </a:lnSpc>
            </a:pPr>
            <a:r>
              <a:rPr lang="en-US" sz="1800"/>
              <a:t>Molten carbonate fuel cell (MCFC)</a:t>
            </a:r>
          </a:p>
          <a:p>
            <a:pPr lvl="1" eaLnBrk="1" hangingPunct="1">
              <a:lnSpc>
                <a:spcPct val="80000"/>
              </a:lnSpc>
            </a:pPr>
            <a:r>
              <a:rPr lang="en-US" sz="1600" b="0"/>
              <a:t>These fuel cells are also best suited for large stationary power generators. They operate at 1,112 F (600 C), so they also generate steam that can be used to generate more power. They have a lower operating temperature than the SOFC, which means they don't need such exotic materials. This makes the design a little less expensive. </a:t>
            </a:r>
          </a:p>
        </p:txBody>
      </p:sp>
      <p:sp>
        <p:nvSpPr>
          <p:cNvPr id="17412" name="Rectangle 4"/>
          <p:cNvSpPr>
            <a:spLocks noChangeArrowheads="1"/>
          </p:cNvSpPr>
          <p:nvPr/>
        </p:nvSpPr>
        <p:spPr bwMode="auto">
          <a:xfrm>
            <a:off x="7545388" y="6613526"/>
            <a:ext cx="3122612"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1000">
                <a:solidFill>
                  <a:srgbClr val="000000"/>
                </a:solidFill>
              </a:rPr>
              <a:t>http://www.howstuffworks.com/fuel-cell.htm/printable</a:t>
            </a:r>
          </a:p>
        </p:txBody>
      </p:sp>
    </p:spTree>
  </p:cSld>
  <p:clrMapOvr>
    <a:masterClrMapping/>
  </p:clrMapOvr>
  <p:transition>
    <p:pull dir="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p:txBody>
          <a:bodyPr/>
          <a:lstStyle/>
          <a:p>
            <a:pPr eaLnBrk="1" hangingPunct="1"/>
            <a:r>
              <a:rPr lang="en-US" smtClean="0"/>
              <a:t>Advantages/Disadvantages of Fuel Cells</a:t>
            </a:r>
          </a:p>
        </p:txBody>
      </p:sp>
      <p:sp>
        <p:nvSpPr>
          <p:cNvPr id="18435" name="Rectangle 5"/>
          <p:cNvSpPr>
            <a:spLocks noGrp="1" noChangeArrowheads="1"/>
          </p:cNvSpPr>
          <p:nvPr>
            <p:ph type="body" idx="1"/>
          </p:nvPr>
        </p:nvSpPr>
        <p:spPr/>
        <p:txBody>
          <a:bodyPr/>
          <a:lstStyle/>
          <a:p>
            <a:pPr eaLnBrk="1" hangingPunct="1"/>
            <a:r>
              <a:rPr lang="en-US" smtClean="0"/>
              <a:t>Advantages</a:t>
            </a:r>
          </a:p>
          <a:p>
            <a:pPr lvl="1" eaLnBrk="1" hangingPunct="1"/>
            <a:r>
              <a:rPr lang="en-US" smtClean="0"/>
              <a:t>Water is the only discharge (pure H</a:t>
            </a:r>
            <a:r>
              <a:rPr lang="en-US" baseline="-25000" smtClean="0"/>
              <a:t>2</a:t>
            </a:r>
            <a:r>
              <a:rPr lang="en-US" smtClean="0"/>
              <a:t>)</a:t>
            </a:r>
          </a:p>
          <a:p>
            <a:pPr eaLnBrk="1" hangingPunct="1"/>
            <a:r>
              <a:rPr lang="en-US" smtClean="0"/>
              <a:t>Disadvantages</a:t>
            </a:r>
          </a:p>
          <a:p>
            <a:pPr lvl="1" eaLnBrk="1" hangingPunct="1"/>
            <a:r>
              <a:rPr lang="en-US" smtClean="0"/>
              <a:t>CO</a:t>
            </a:r>
            <a:r>
              <a:rPr lang="en-US" baseline="-25000" smtClean="0"/>
              <a:t>2 </a:t>
            </a:r>
            <a:r>
              <a:rPr lang="en-US" smtClean="0"/>
              <a:t>discharged with methanol reform</a:t>
            </a:r>
          </a:p>
          <a:p>
            <a:pPr lvl="1" eaLnBrk="1" hangingPunct="1"/>
            <a:r>
              <a:rPr lang="en-US" smtClean="0"/>
              <a:t>Little more efficient than alternatives</a:t>
            </a:r>
          </a:p>
          <a:p>
            <a:pPr lvl="1" eaLnBrk="1" hangingPunct="1"/>
            <a:r>
              <a:rPr lang="en-US" smtClean="0"/>
              <a:t>Technology currently expensive</a:t>
            </a:r>
          </a:p>
          <a:p>
            <a:pPr lvl="2" eaLnBrk="1" hangingPunct="1"/>
            <a:r>
              <a:rPr lang="en-US" smtClean="0"/>
              <a:t>Many design issues still in progress</a:t>
            </a:r>
          </a:p>
          <a:p>
            <a:pPr lvl="1" eaLnBrk="1" hangingPunct="1"/>
            <a:r>
              <a:rPr lang="en-US" smtClean="0"/>
              <a:t>Hydrogen often created using “dirty” energy (</a:t>
            </a:r>
            <a:r>
              <a:rPr lang="en-US" i="1" smtClean="0"/>
              <a:t>e.g., </a:t>
            </a:r>
            <a:r>
              <a:rPr lang="en-US" smtClean="0"/>
              <a:t>coal)</a:t>
            </a:r>
          </a:p>
          <a:p>
            <a:pPr lvl="1" eaLnBrk="1" hangingPunct="1"/>
            <a:r>
              <a:rPr lang="en-US" smtClean="0"/>
              <a:t>Pure hydrogen is difficult to handle</a:t>
            </a:r>
          </a:p>
          <a:p>
            <a:pPr lvl="2" eaLnBrk="1" hangingPunct="1"/>
            <a:r>
              <a:rPr lang="en-US" smtClean="0"/>
              <a:t>Refilling stations, storage tanks, …</a:t>
            </a:r>
          </a:p>
        </p:txBody>
      </p:sp>
    </p:spTree>
  </p:cSld>
  <p:clrMapOvr>
    <a:masterClrMapping/>
  </p:clrMapOvr>
  <p:transition>
    <p:pull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p:txBody>
          <a:bodyPr/>
          <a:lstStyle/>
          <a:p>
            <a:pPr eaLnBrk="1" hangingPunct="1"/>
            <a:r>
              <a:rPr lang="en-US" smtClean="0"/>
              <a:t>Fuel Cells</a:t>
            </a:r>
          </a:p>
        </p:txBody>
      </p:sp>
      <p:pic>
        <p:nvPicPr>
          <p:cNvPr id="19459" name="Picture 3" descr="E_FuelCell"/>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62400" y="3581401"/>
            <a:ext cx="4343400" cy="276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Fuel Cell Energy Exchange</a:t>
            </a:r>
          </a:p>
        </p:txBody>
      </p:sp>
      <p:pic>
        <p:nvPicPr>
          <p:cNvPr id="21507" name="Picture 3" descr="fuelcell"/>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200400" y="1066800"/>
            <a:ext cx="5715000" cy="538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Rectangle 4"/>
          <p:cNvSpPr>
            <a:spLocks noChangeArrowheads="1"/>
          </p:cNvSpPr>
          <p:nvPr/>
        </p:nvSpPr>
        <p:spPr bwMode="auto">
          <a:xfrm>
            <a:off x="6932614" y="6613526"/>
            <a:ext cx="373538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1000">
                <a:solidFill>
                  <a:srgbClr val="000000"/>
                </a:solidFill>
              </a:rPr>
              <a:t>http://hyperphysics.phy-astr.gsu.edu/hbase/thermo/electrol.html</a:t>
            </a:r>
          </a:p>
        </p:txBody>
      </p:sp>
    </p:spTree>
  </p:cSld>
  <p:clrMapOvr>
    <a:masterClrMapping/>
  </p:clrMapOvr>
  <p:transition>
    <p:pull dir="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PEM Fuel Cell Schematic</a:t>
            </a:r>
          </a:p>
        </p:txBody>
      </p:sp>
      <p:pic>
        <p:nvPicPr>
          <p:cNvPr id="23555" name="Picture 3" descr="p39fig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286000" y="1295400"/>
            <a:ext cx="7315200" cy="520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ll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0660"/>
            <a:ext cx="12192000" cy="6878660"/>
          </a:xfrm>
          <a:prstGeom prst="rect">
            <a:avLst/>
          </a:prstGeom>
        </p:spPr>
      </p:pic>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5</a:t>
            </a:fld>
            <a:endParaRPr lang="en-US"/>
          </a:p>
        </p:txBody>
      </p:sp>
    </p:spTree>
    <p:extLst>
      <p:ext uri="{BB962C8B-B14F-4D97-AF65-F5344CB8AC3E}">
        <p14:creationId xmlns="" xmlns:p14="http://schemas.microsoft.com/office/powerpoint/2010/main" val="26609790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61639" y="2891865"/>
            <a:ext cx="6839573" cy="1090089"/>
          </a:xfrm>
          <a:prstGeom prst="rect">
            <a:avLst/>
          </a:prstGeom>
        </p:spPr>
        <p:txBody>
          <a:bodyPr vert="horz" wrap="square" lIns="0" tIns="12747" rIns="0" bIns="0" rtlCol="0">
            <a:spAutoFit/>
          </a:bodyPr>
          <a:lstStyle/>
          <a:p>
            <a:pPr marL="12747">
              <a:spcBef>
                <a:spcPts val="100"/>
              </a:spcBef>
            </a:pPr>
            <a:r>
              <a:rPr sz="7000" spc="-5" dirty="0"/>
              <a:t>Biomass</a:t>
            </a:r>
            <a:r>
              <a:rPr sz="7000" spc="-35" dirty="0"/>
              <a:t> </a:t>
            </a:r>
            <a:r>
              <a:rPr sz="7000" spc="-5" dirty="0"/>
              <a:t>Energy</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18977" y="448702"/>
            <a:ext cx="3199550" cy="576174"/>
          </a:xfrm>
          <a:prstGeom prst="rect">
            <a:avLst/>
          </a:prstGeom>
        </p:spPr>
        <p:txBody>
          <a:bodyPr vert="horz" wrap="square" lIns="0" tIns="12747" rIns="0" bIns="0" rtlCol="0">
            <a:spAutoFit/>
          </a:bodyPr>
          <a:lstStyle/>
          <a:p>
            <a:pPr marL="12747">
              <a:spcBef>
                <a:spcPts val="100"/>
              </a:spcBef>
            </a:pPr>
            <a:r>
              <a:rPr spc="-5" dirty="0"/>
              <a:t>Biomass</a:t>
            </a:r>
            <a:r>
              <a:rPr spc="-35" dirty="0"/>
              <a:t> </a:t>
            </a:r>
            <a:r>
              <a:rPr spc="-5" dirty="0"/>
              <a:t>Energy</a:t>
            </a:r>
          </a:p>
        </p:txBody>
      </p:sp>
      <p:sp>
        <p:nvSpPr>
          <p:cNvPr id="3" name="object 3"/>
          <p:cNvSpPr txBox="1"/>
          <p:nvPr/>
        </p:nvSpPr>
        <p:spPr>
          <a:xfrm>
            <a:off x="2045700" y="1281757"/>
            <a:ext cx="8255094" cy="4856170"/>
          </a:xfrm>
          <a:prstGeom prst="rect">
            <a:avLst/>
          </a:prstGeom>
        </p:spPr>
        <p:txBody>
          <a:bodyPr vert="horz" wrap="square" lIns="0" tIns="12747" rIns="0" bIns="0" rtlCol="0">
            <a:spAutoFit/>
          </a:bodyPr>
          <a:lstStyle/>
          <a:p>
            <a:pPr marL="12747" marR="6373" algn="just">
              <a:lnSpc>
                <a:spcPct val="139700"/>
              </a:lnSpc>
              <a:spcBef>
                <a:spcPts val="100"/>
              </a:spcBef>
              <a:buSzPct val="95833"/>
              <a:buFont typeface="Wingdings"/>
              <a:buChar char=""/>
              <a:tabLst>
                <a:tab pos="256851" algn="l"/>
              </a:tabLst>
            </a:pPr>
            <a:r>
              <a:rPr sz="2409" spc="-5" dirty="0">
                <a:solidFill>
                  <a:prstClr val="black"/>
                </a:solidFill>
                <a:latin typeface="Times New Roman"/>
                <a:cs typeface="Times New Roman"/>
              </a:rPr>
              <a:t>In the past few years, there have been significant improvements  in renewable energy technologies along with declines in</a:t>
            </a:r>
            <a:r>
              <a:rPr sz="2409" spc="-35" dirty="0">
                <a:solidFill>
                  <a:prstClr val="black"/>
                </a:solidFill>
                <a:latin typeface="Times New Roman"/>
                <a:cs typeface="Times New Roman"/>
              </a:rPr>
              <a:t> </a:t>
            </a:r>
            <a:r>
              <a:rPr sz="2409" spc="-5" dirty="0">
                <a:solidFill>
                  <a:prstClr val="black"/>
                </a:solidFill>
                <a:latin typeface="Times New Roman"/>
                <a:cs typeface="Times New Roman"/>
              </a:rPr>
              <a:t>cost.</a:t>
            </a:r>
            <a:endParaRPr sz="2409">
              <a:solidFill>
                <a:prstClr val="black"/>
              </a:solidFill>
              <a:latin typeface="Times New Roman"/>
              <a:cs typeface="Times New Roman"/>
            </a:endParaRPr>
          </a:p>
          <a:p>
            <a:pPr marL="12747" marR="5099" algn="just">
              <a:lnSpc>
                <a:spcPct val="139700"/>
              </a:lnSpc>
              <a:spcBef>
                <a:spcPts val="582"/>
              </a:spcBef>
              <a:buSzPct val="95833"/>
              <a:buFont typeface="Wingdings"/>
              <a:buChar char=""/>
              <a:tabLst>
                <a:tab pos="256851" algn="l"/>
              </a:tabLst>
            </a:pPr>
            <a:r>
              <a:rPr sz="2409" spc="-5" dirty="0">
                <a:solidFill>
                  <a:prstClr val="black"/>
                </a:solidFill>
                <a:latin typeface="Times New Roman"/>
                <a:cs typeface="Times New Roman"/>
              </a:rPr>
              <a:t>The growing concern for the environment and sustainable  development, have led to worldwide interest in renewable energies  and bio-energy in</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particular.</a:t>
            </a:r>
            <a:endParaRPr sz="2409">
              <a:solidFill>
                <a:prstClr val="black"/>
              </a:solidFill>
              <a:latin typeface="Times New Roman"/>
              <a:cs typeface="Times New Roman"/>
            </a:endParaRPr>
          </a:p>
          <a:p>
            <a:pPr marL="12747" marR="5099" algn="just">
              <a:lnSpc>
                <a:spcPct val="139800"/>
              </a:lnSpc>
              <a:spcBef>
                <a:spcPts val="577"/>
              </a:spcBef>
              <a:buSzPct val="95833"/>
              <a:buFont typeface="Wingdings"/>
              <a:buChar char=""/>
              <a:tabLst>
                <a:tab pos="333971" algn="l"/>
              </a:tabLst>
            </a:pPr>
            <a:r>
              <a:rPr sz="2409" spc="-5" dirty="0">
                <a:solidFill>
                  <a:prstClr val="black"/>
                </a:solidFill>
                <a:latin typeface="Times New Roman"/>
                <a:cs typeface="Times New Roman"/>
              </a:rPr>
              <a:t>Biomass </a:t>
            </a:r>
            <a:r>
              <a:rPr sz="2409" dirty="0">
                <a:solidFill>
                  <a:prstClr val="black"/>
                </a:solidFill>
                <a:latin typeface="Times New Roman"/>
                <a:cs typeface="Times New Roman"/>
              </a:rPr>
              <a:t>can </a:t>
            </a:r>
            <a:r>
              <a:rPr sz="2409" spc="-5" dirty="0">
                <a:solidFill>
                  <a:prstClr val="black"/>
                </a:solidFill>
                <a:latin typeface="Times New Roman"/>
                <a:cs typeface="Times New Roman"/>
              </a:rPr>
              <a:t>be </a:t>
            </a:r>
            <a:r>
              <a:rPr sz="2409" dirty="0">
                <a:solidFill>
                  <a:prstClr val="black"/>
                </a:solidFill>
                <a:latin typeface="Times New Roman"/>
                <a:cs typeface="Times New Roman"/>
              </a:rPr>
              <a:t>converted into </a:t>
            </a:r>
            <a:r>
              <a:rPr sz="2409" spc="-5" dirty="0">
                <a:solidFill>
                  <a:prstClr val="black"/>
                </a:solidFill>
                <a:latin typeface="Times New Roman"/>
                <a:cs typeface="Times New Roman"/>
              </a:rPr>
              <a:t>modern energy forms such </a:t>
            </a:r>
            <a:r>
              <a:rPr sz="2409" spc="-10" dirty="0">
                <a:solidFill>
                  <a:prstClr val="black"/>
                </a:solidFill>
                <a:latin typeface="Times New Roman"/>
                <a:cs typeface="Times New Roman"/>
              </a:rPr>
              <a:t>as  </a:t>
            </a:r>
            <a:r>
              <a:rPr sz="2409" spc="-5" dirty="0">
                <a:solidFill>
                  <a:prstClr val="black"/>
                </a:solidFill>
                <a:latin typeface="Times New Roman"/>
                <a:cs typeface="Times New Roman"/>
              </a:rPr>
              <a:t>liquid and gaseous fuels, electricity, and process heat to provide  energy services needed by rural and urban populations and also by  industry.</a:t>
            </a:r>
            <a:endParaRPr sz="2409">
              <a:solidFill>
                <a:prstClr val="black"/>
              </a:solidFill>
              <a:latin typeface="Times New Roman"/>
              <a:cs typeface="Times New Roman"/>
            </a:endParaRPr>
          </a:p>
        </p:txBody>
      </p:sp>
    </p:spTree>
    <p:extLst>
      <p:ext uri="{BB962C8B-B14F-4D97-AF65-F5344CB8AC3E}">
        <p14:creationId xmlns="" xmlns:p14="http://schemas.microsoft.com/office/powerpoint/2010/main" val="21998824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04252" y="533597"/>
            <a:ext cx="3582604" cy="576174"/>
          </a:xfrm>
          <a:prstGeom prst="rect">
            <a:avLst/>
          </a:prstGeom>
        </p:spPr>
        <p:txBody>
          <a:bodyPr vert="horz" wrap="square" lIns="0" tIns="12747" rIns="0" bIns="0" rtlCol="0">
            <a:spAutoFit/>
          </a:bodyPr>
          <a:lstStyle/>
          <a:p>
            <a:pPr marL="12747">
              <a:spcBef>
                <a:spcPts val="100"/>
              </a:spcBef>
            </a:pPr>
            <a:r>
              <a:rPr spc="-5"/>
              <a:t>Biomass</a:t>
            </a:r>
            <a:r>
              <a:rPr spc="-25"/>
              <a:t> </a:t>
            </a:r>
            <a:r>
              <a:rPr spc="-5" smtClean="0"/>
              <a:t>Energy</a:t>
            </a:r>
            <a:endParaRPr spc="-5" dirty="0"/>
          </a:p>
        </p:txBody>
      </p:sp>
      <p:sp>
        <p:nvSpPr>
          <p:cNvPr id="3" name="object 3"/>
          <p:cNvSpPr txBox="1"/>
          <p:nvPr/>
        </p:nvSpPr>
        <p:spPr>
          <a:xfrm>
            <a:off x="2198667" y="1457669"/>
            <a:ext cx="8104040" cy="4860996"/>
          </a:xfrm>
          <a:prstGeom prst="rect">
            <a:avLst/>
          </a:prstGeom>
        </p:spPr>
        <p:txBody>
          <a:bodyPr vert="horz" wrap="square" lIns="0" tIns="12110" rIns="0" bIns="0" rtlCol="0">
            <a:spAutoFit/>
          </a:bodyPr>
          <a:lstStyle/>
          <a:p>
            <a:pPr marL="356916" marR="7011" indent="-344169" algn="just">
              <a:lnSpc>
                <a:spcPct val="109800"/>
              </a:lnSpc>
              <a:spcBef>
                <a:spcPts val="95"/>
              </a:spcBef>
              <a:buFont typeface="Wingdings"/>
              <a:buChar char=""/>
              <a:tabLst>
                <a:tab pos="433398" algn="l"/>
              </a:tabLst>
            </a:pPr>
            <a:r>
              <a:rPr sz="2409" spc="-5" dirty="0">
                <a:solidFill>
                  <a:prstClr val="black"/>
                </a:solidFill>
                <a:latin typeface="Times New Roman"/>
                <a:cs typeface="Times New Roman"/>
              </a:rPr>
              <a:t>This paper explains the different ways of extracting energy  from biomass and </a:t>
            </a:r>
            <a:r>
              <a:rPr sz="2409" dirty="0">
                <a:solidFill>
                  <a:prstClr val="black"/>
                </a:solidFill>
                <a:latin typeface="Times New Roman"/>
                <a:cs typeface="Times New Roman"/>
              </a:rPr>
              <a:t>a </a:t>
            </a:r>
            <a:r>
              <a:rPr sz="2409" spc="-5" dirty="0">
                <a:solidFill>
                  <a:prstClr val="black"/>
                </a:solidFill>
                <a:latin typeface="Times New Roman"/>
                <a:cs typeface="Times New Roman"/>
              </a:rPr>
              <a:t>comparison is made among</a:t>
            </a:r>
            <a:r>
              <a:rPr sz="2409" spc="-35" dirty="0">
                <a:solidFill>
                  <a:prstClr val="black"/>
                </a:solidFill>
                <a:latin typeface="Times New Roman"/>
                <a:cs typeface="Times New Roman"/>
              </a:rPr>
              <a:t> </a:t>
            </a:r>
            <a:r>
              <a:rPr sz="2409" spc="-5" dirty="0">
                <a:solidFill>
                  <a:prstClr val="black"/>
                </a:solidFill>
                <a:latin typeface="Times New Roman"/>
                <a:cs typeface="Times New Roman"/>
              </a:rPr>
              <a:t>them.</a:t>
            </a:r>
            <a:endParaRPr sz="2409">
              <a:solidFill>
                <a:prstClr val="black"/>
              </a:solidFill>
              <a:latin typeface="Times New Roman"/>
              <a:cs typeface="Times New Roman"/>
            </a:endParaRPr>
          </a:p>
          <a:p>
            <a:pPr marL="356916" marR="7648" indent="-344169" algn="just">
              <a:spcBef>
                <a:spcPts val="622"/>
              </a:spcBef>
              <a:buFont typeface="Wingdings"/>
              <a:buChar char=""/>
              <a:tabLst>
                <a:tab pos="356916" algn="l"/>
              </a:tabLst>
            </a:pPr>
            <a:r>
              <a:rPr sz="2409" spc="-5" dirty="0">
                <a:solidFill>
                  <a:prstClr val="black"/>
                </a:solidFill>
                <a:latin typeface="Times New Roman"/>
                <a:cs typeface="Times New Roman"/>
              </a:rPr>
              <a:t>This paper also explains about the potentiality of biomass  </a:t>
            </a:r>
            <a:r>
              <a:rPr sz="2409" dirty="0">
                <a:solidFill>
                  <a:prstClr val="black"/>
                </a:solidFill>
                <a:latin typeface="Times New Roman"/>
                <a:cs typeface="Times New Roman"/>
              </a:rPr>
              <a:t>energy in</a:t>
            </a:r>
            <a:r>
              <a:rPr sz="2409" spc="-5" dirty="0">
                <a:solidFill>
                  <a:prstClr val="black"/>
                </a:solidFill>
                <a:latin typeface="Times New Roman"/>
                <a:cs typeface="Times New Roman"/>
              </a:rPr>
              <a:t> </a:t>
            </a:r>
            <a:r>
              <a:rPr sz="2409" dirty="0">
                <a:solidFill>
                  <a:prstClr val="black"/>
                </a:solidFill>
                <a:latin typeface="Times New Roman"/>
                <a:cs typeface="Times New Roman"/>
              </a:rPr>
              <a:t>India.</a:t>
            </a:r>
            <a:endParaRPr sz="2409">
              <a:solidFill>
                <a:prstClr val="black"/>
              </a:solidFill>
              <a:latin typeface="Times New Roman"/>
              <a:cs typeface="Times New Roman"/>
            </a:endParaRPr>
          </a:p>
          <a:p>
            <a:pPr marL="356916" marR="8923" indent="-344169" algn="just">
              <a:spcBef>
                <a:spcPts val="567"/>
              </a:spcBef>
              <a:buFont typeface="Wingdings"/>
              <a:buChar char=""/>
              <a:tabLst>
                <a:tab pos="433398" algn="l"/>
              </a:tabLst>
            </a:pPr>
            <a:r>
              <a:rPr sz="2409" spc="-5" dirty="0">
                <a:solidFill>
                  <a:prstClr val="black"/>
                </a:solidFill>
                <a:latin typeface="Times New Roman"/>
                <a:cs typeface="Times New Roman"/>
              </a:rPr>
              <a:t>Analyses current situation compares bio-energy and </a:t>
            </a:r>
            <a:r>
              <a:rPr sz="2409" spc="-10" dirty="0">
                <a:solidFill>
                  <a:prstClr val="black"/>
                </a:solidFill>
                <a:latin typeface="Times New Roman"/>
                <a:cs typeface="Times New Roman"/>
              </a:rPr>
              <a:t>other  </a:t>
            </a:r>
            <a:r>
              <a:rPr sz="2409" spc="-5" dirty="0">
                <a:solidFill>
                  <a:prstClr val="black"/>
                </a:solidFill>
                <a:latin typeface="Times New Roman"/>
                <a:cs typeface="Times New Roman"/>
              </a:rPr>
              <a:t>options for promoting</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development.</a:t>
            </a:r>
            <a:endParaRPr sz="2409">
              <a:solidFill>
                <a:prstClr val="black"/>
              </a:solidFill>
              <a:latin typeface="Times New Roman"/>
              <a:cs typeface="Times New Roman"/>
            </a:endParaRPr>
          </a:p>
          <a:p>
            <a:pPr marL="356916" marR="7011" indent="-344169" algn="just">
              <a:spcBef>
                <a:spcPts val="567"/>
              </a:spcBef>
              <a:buFont typeface="Wingdings"/>
              <a:buChar char=""/>
              <a:tabLst>
                <a:tab pos="433398" algn="l"/>
              </a:tabLst>
            </a:pPr>
            <a:r>
              <a:rPr sz="2409" spc="-5" dirty="0">
                <a:solidFill>
                  <a:prstClr val="black"/>
                </a:solidFill>
                <a:latin typeface="Times New Roman"/>
                <a:cs typeface="Times New Roman"/>
              </a:rPr>
              <a:t>Brings out </a:t>
            </a:r>
            <a:r>
              <a:rPr sz="2409" dirty="0">
                <a:solidFill>
                  <a:prstClr val="black"/>
                </a:solidFill>
                <a:latin typeface="Times New Roman"/>
                <a:cs typeface="Times New Roman"/>
              </a:rPr>
              <a:t>the advantages </a:t>
            </a:r>
            <a:r>
              <a:rPr sz="2409" spc="-5" dirty="0">
                <a:solidFill>
                  <a:prstClr val="black"/>
                </a:solidFill>
                <a:latin typeface="Times New Roman"/>
                <a:cs typeface="Times New Roman"/>
              </a:rPr>
              <a:t>over the other renewables putting  forth the drawbacks to be overcome to make it still more  successful.</a:t>
            </a:r>
            <a:endParaRPr sz="2409">
              <a:solidFill>
                <a:prstClr val="black"/>
              </a:solidFill>
              <a:latin typeface="Times New Roman"/>
              <a:cs typeface="Times New Roman"/>
            </a:endParaRPr>
          </a:p>
          <a:p>
            <a:pPr marL="356916" marR="5099" indent="-344169" algn="just">
              <a:spcBef>
                <a:spcPts val="557"/>
              </a:spcBef>
              <a:buFont typeface="Wingdings"/>
              <a:buChar char=""/>
              <a:tabLst>
                <a:tab pos="356916" algn="l"/>
              </a:tabLst>
            </a:pPr>
            <a:r>
              <a:rPr sz="2409" spc="-5" dirty="0">
                <a:solidFill>
                  <a:prstClr val="black"/>
                </a:solidFill>
                <a:latin typeface="Times New Roman"/>
                <a:cs typeface="Times New Roman"/>
              </a:rPr>
              <a:t>This paper analyses current situation compares bio-energy and  other options for promoting development, explore the potential  for</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bio-energy.</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04252" y="533597"/>
            <a:ext cx="3582604" cy="576174"/>
          </a:xfrm>
          <a:prstGeom prst="rect">
            <a:avLst/>
          </a:prstGeom>
        </p:spPr>
        <p:txBody>
          <a:bodyPr vert="horz" wrap="square" lIns="0" tIns="12747" rIns="0" bIns="0" rtlCol="0">
            <a:spAutoFit/>
          </a:bodyPr>
          <a:lstStyle/>
          <a:p>
            <a:pPr marL="12747">
              <a:spcBef>
                <a:spcPts val="100"/>
              </a:spcBef>
            </a:pPr>
            <a:r>
              <a:rPr spc="-5"/>
              <a:t>Biomass</a:t>
            </a:r>
            <a:r>
              <a:rPr spc="-25"/>
              <a:t> </a:t>
            </a:r>
            <a:r>
              <a:rPr spc="-5" smtClean="0"/>
              <a:t>Energy</a:t>
            </a:r>
            <a:endParaRPr spc="-5" dirty="0"/>
          </a:p>
        </p:txBody>
      </p:sp>
      <p:sp>
        <p:nvSpPr>
          <p:cNvPr id="3" name="object 3"/>
          <p:cNvSpPr txBox="1"/>
          <p:nvPr/>
        </p:nvSpPr>
        <p:spPr>
          <a:xfrm>
            <a:off x="1969217" y="1466695"/>
            <a:ext cx="8104040" cy="4411259"/>
          </a:xfrm>
          <a:prstGeom prst="rect">
            <a:avLst/>
          </a:prstGeom>
        </p:spPr>
        <p:txBody>
          <a:bodyPr vert="horz" wrap="square" lIns="0" tIns="85406" rIns="0" bIns="0" rtlCol="0">
            <a:spAutoFit/>
          </a:bodyPr>
          <a:lstStyle/>
          <a:p>
            <a:pPr marL="89229">
              <a:spcBef>
                <a:spcPts val="672"/>
              </a:spcBef>
            </a:pPr>
            <a:r>
              <a:rPr sz="2409" spc="-5" dirty="0">
                <a:solidFill>
                  <a:prstClr val="black"/>
                </a:solidFill>
                <a:latin typeface="Times New Roman"/>
                <a:cs typeface="Times New Roman"/>
              </a:rPr>
              <a:t>Introduction</a:t>
            </a:r>
            <a:endParaRPr sz="2409">
              <a:solidFill>
                <a:prstClr val="black"/>
              </a:solidFill>
              <a:latin typeface="Times New Roman"/>
              <a:cs typeface="Times New Roman"/>
            </a:endParaRPr>
          </a:p>
          <a:p>
            <a:pPr marL="356916" marR="5099" indent="-344169" algn="just">
              <a:spcBef>
                <a:spcPts val="572"/>
              </a:spcBef>
              <a:buFont typeface="Wingdings"/>
              <a:buChar char=""/>
              <a:tabLst>
                <a:tab pos="356916" algn="l"/>
              </a:tabLst>
            </a:pPr>
            <a:r>
              <a:rPr sz="2409" spc="-5" dirty="0">
                <a:solidFill>
                  <a:prstClr val="black"/>
                </a:solidFill>
                <a:latin typeface="Times New Roman"/>
                <a:cs typeface="Times New Roman"/>
              </a:rPr>
              <a:t>In past 10 years or so, considerable practical experience </a:t>
            </a:r>
            <a:r>
              <a:rPr sz="2409" spc="-10" dirty="0">
                <a:solidFill>
                  <a:prstClr val="black"/>
                </a:solidFill>
                <a:latin typeface="Times New Roman"/>
                <a:cs typeface="Times New Roman"/>
              </a:rPr>
              <a:t>has  </a:t>
            </a:r>
            <a:r>
              <a:rPr sz="2409" spc="-5" dirty="0">
                <a:solidFill>
                  <a:prstClr val="black"/>
                </a:solidFill>
                <a:latin typeface="Times New Roman"/>
                <a:cs typeface="Times New Roman"/>
              </a:rPr>
              <a:t>accumulated in India as well as in other developing and  industrialized countries, on biomass energy production and  conversion.</a:t>
            </a:r>
            <a:endParaRPr sz="2409">
              <a:solidFill>
                <a:prstClr val="black"/>
              </a:solidFill>
              <a:latin typeface="Times New Roman"/>
              <a:cs typeface="Times New Roman"/>
            </a:endParaRPr>
          </a:p>
          <a:p>
            <a:pPr marL="356916" marR="5736" indent="-344169" algn="just">
              <a:spcBef>
                <a:spcPts val="552"/>
              </a:spcBef>
              <a:buFont typeface="Wingdings"/>
              <a:buChar char=""/>
              <a:tabLst>
                <a:tab pos="356916" algn="l"/>
              </a:tabLst>
            </a:pPr>
            <a:r>
              <a:rPr sz="2409" spc="-5" dirty="0">
                <a:solidFill>
                  <a:prstClr val="black"/>
                </a:solidFill>
                <a:latin typeface="Times New Roman"/>
                <a:cs typeface="Times New Roman"/>
              </a:rPr>
              <a:t>India is pioneer among developing countries, with significant  indigenous efforts in promoting renewable energy  technologies.</a:t>
            </a:r>
            <a:endParaRPr sz="2409">
              <a:solidFill>
                <a:prstClr val="black"/>
              </a:solidFill>
              <a:latin typeface="Times New Roman"/>
              <a:cs typeface="Times New Roman"/>
            </a:endParaRPr>
          </a:p>
          <a:p>
            <a:pPr marL="356916" marR="7011" indent="-344169" algn="just">
              <a:spcBef>
                <a:spcPts val="562"/>
              </a:spcBef>
              <a:buFont typeface="Wingdings"/>
              <a:buChar char=""/>
              <a:tabLst>
                <a:tab pos="433398" algn="l"/>
              </a:tabLst>
            </a:pPr>
            <a:r>
              <a:rPr sz="2409" spc="-5" dirty="0">
                <a:solidFill>
                  <a:prstClr val="black"/>
                </a:solidFill>
                <a:latin typeface="Times New Roman"/>
                <a:cs typeface="Times New Roman"/>
              </a:rPr>
              <a:t>The importance of bio-energy as </a:t>
            </a:r>
            <a:r>
              <a:rPr sz="2409" dirty="0">
                <a:solidFill>
                  <a:prstClr val="black"/>
                </a:solidFill>
                <a:latin typeface="Times New Roman"/>
                <a:cs typeface="Times New Roman"/>
              </a:rPr>
              <a:t>a </a:t>
            </a:r>
            <a:r>
              <a:rPr sz="2409" spc="-5" dirty="0">
                <a:solidFill>
                  <a:prstClr val="black"/>
                </a:solidFill>
                <a:latin typeface="Times New Roman"/>
                <a:cs typeface="Times New Roman"/>
              </a:rPr>
              <a:t>modern fuel has been  recognized. India has about 70,000 villages yet to be  connected to the electricity</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grid.</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04252" y="333977"/>
            <a:ext cx="3582604" cy="576174"/>
          </a:xfrm>
          <a:prstGeom prst="rect">
            <a:avLst/>
          </a:prstGeom>
        </p:spPr>
        <p:txBody>
          <a:bodyPr vert="horz" wrap="square" lIns="0" tIns="12747" rIns="0" bIns="0" rtlCol="0">
            <a:spAutoFit/>
          </a:bodyPr>
          <a:lstStyle/>
          <a:p>
            <a:pPr marL="12747">
              <a:spcBef>
                <a:spcPts val="100"/>
              </a:spcBef>
            </a:pPr>
            <a:r>
              <a:rPr spc="-5"/>
              <a:t>Biomass</a:t>
            </a:r>
            <a:r>
              <a:rPr spc="-25"/>
              <a:t> </a:t>
            </a:r>
            <a:r>
              <a:rPr spc="-5" smtClean="0"/>
              <a:t>Energy</a:t>
            </a:r>
            <a:endParaRPr spc="-5" dirty="0"/>
          </a:p>
        </p:txBody>
      </p:sp>
      <p:sp>
        <p:nvSpPr>
          <p:cNvPr id="3" name="object 3"/>
          <p:cNvSpPr txBox="1"/>
          <p:nvPr/>
        </p:nvSpPr>
        <p:spPr>
          <a:xfrm>
            <a:off x="2045700" y="1084278"/>
            <a:ext cx="8255732" cy="5541652"/>
          </a:xfrm>
          <a:prstGeom prst="rect">
            <a:avLst/>
          </a:prstGeom>
        </p:spPr>
        <p:txBody>
          <a:bodyPr vert="horz" wrap="square" lIns="0" tIns="85406" rIns="0" bIns="0" rtlCol="0">
            <a:spAutoFit/>
          </a:bodyPr>
          <a:lstStyle/>
          <a:p>
            <a:pPr marL="471639" indent="-458892">
              <a:spcBef>
                <a:spcPts val="672"/>
              </a:spcBef>
              <a:buFont typeface="Wingdings"/>
              <a:buChar char=""/>
              <a:tabLst>
                <a:tab pos="471001" algn="l"/>
                <a:tab pos="471639" algn="l"/>
              </a:tabLst>
            </a:pPr>
            <a:r>
              <a:rPr sz="2409" spc="-5" dirty="0">
                <a:solidFill>
                  <a:prstClr val="black"/>
                </a:solidFill>
                <a:latin typeface="Times New Roman"/>
                <a:cs typeface="Times New Roman"/>
              </a:rPr>
              <a:t>The supply of grid power to rural areas is characterized</a:t>
            </a:r>
            <a:r>
              <a:rPr sz="2409" spc="-35" dirty="0">
                <a:solidFill>
                  <a:prstClr val="black"/>
                </a:solidFill>
                <a:latin typeface="Times New Roman"/>
                <a:cs typeface="Times New Roman"/>
              </a:rPr>
              <a:t> </a:t>
            </a:r>
            <a:r>
              <a:rPr sz="2409" spc="-5" dirty="0">
                <a:solidFill>
                  <a:prstClr val="black"/>
                </a:solidFill>
                <a:latin typeface="Times New Roman"/>
                <a:cs typeface="Times New Roman"/>
              </a:rPr>
              <a:t>by</a:t>
            </a:r>
            <a:endParaRPr sz="2409">
              <a:solidFill>
                <a:prstClr val="black"/>
              </a:solidFill>
              <a:latin typeface="Times New Roman"/>
              <a:cs typeface="Times New Roman"/>
            </a:endParaRPr>
          </a:p>
          <a:p>
            <a:pPr marL="1006375" lvl="1" indent="-534736">
              <a:spcBef>
                <a:spcPts val="572"/>
              </a:spcBef>
              <a:buFontTx/>
              <a:buAutoNum type="alphaLcParenR"/>
              <a:tabLst>
                <a:tab pos="1006375" algn="l"/>
                <a:tab pos="1007012" algn="l"/>
              </a:tabLst>
            </a:pPr>
            <a:r>
              <a:rPr sz="2409" dirty="0">
                <a:solidFill>
                  <a:prstClr val="black"/>
                </a:solidFill>
                <a:latin typeface="Times New Roman"/>
                <a:cs typeface="Times New Roman"/>
              </a:rPr>
              <a:t>Low</a:t>
            </a:r>
            <a:r>
              <a:rPr sz="2409" spc="-5" dirty="0">
                <a:solidFill>
                  <a:prstClr val="black"/>
                </a:solidFill>
                <a:latin typeface="Times New Roman"/>
                <a:cs typeface="Times New Roman"/>
              </a:rPr>
              <a:t> </a:t>
            </a:r>
            <a:r>
              <a:rPr sz="2409" dirty="0">
                <a:solidFill>
                  <a:prstClr val="black"/>
                </a:solidFill>
                <a:latin typeface="Times New Roman"/>
                <a:cs typeface="Times New Roman"/>
              </a:rPr>
              <a:t>loads.</a:t>
            </a:r>
            <a:endParaRPr sz="2409">
              <a:solidFill>
                <a:prstClr val="black"/>
              </a:solidFill>
              <a:latin typeface="Times New Roman"/>
              <a:cs typeface="Times New Roman"/>
            </a:endParaRPr>
          </a:p>
          <a:p>
            <a:pPr marL="930530" lvl="1" indent="-458892">
              <a:spcBef>
                <a:spcPts val="572"/>
              </a:spcBef>
              <a:buFontTx/>
              <a:buAutoNum type="alphaLcParenR"/>
              <a:tabLst>
                <a:tab pos="930530" algn="l"/>
                <a:tab pos="931168" algn="l"/>
              </a:tabLst>
            </a:pPr>
            <a:r>
              <a:rPr sz="2409" spc="-5" dirty="0">
                <a:solidFill>
                  <a:prstClr val="black"/>
                </a:solidFill>
                <a:latin typeface="Times New Roman"/>
                <a:cs typeface="Times New Roman"/>
              </a:rPr>
              <a:t>Power </a:t>
            </a:r>
            <a:r>
              <a:rPr sz="2409" dirty="0">
                <a:solidFill>
                  <a:prstClr val="black"/>
                </a:solidFill>
                <a:latin typeface="Times New Roman"/>
                <a:cs typeface="Times New Roman"/>
              </a:rPr>
              <a:t>shortages.</a:t>
            </a:r>
            <a:endParaRPr sz="2409">
              <a:solidFill>
                <a:prstClr val="black"/>
              </a:solidFill>
              <a:latin typeface="Times New Roman"/>
              <a:cs typeface="Times New Roman"/>
            </a:endParaRPr>
          </a:p>
          <a:p>
            <a:pPr marL="929893" lvl="1" indent="-458254">
              <a:spcBef>
                <a:spcPts val="572"/>
              </a:spcBef>
              <a:buFontTx/>
              <a:buAutoNum type="alphaLcParenR"/>
              <a:tabLst>
                <a:tab pos="929893" algn="l"/>
                <a:tab pos="930530" algn="l"/>
              </a:tabLst>
            </a:pPr>
            <a:r>
              <a:rPr sz="2409" spc="-5" dirty="0">
                <a:solidFill>
                  <a:prstClr val="black"/>
                </a:solidFill>
                <a:latin typeface="Times New Roman"/>
                <a:cs typeface="Times New Roman"/>
              </a:rPr>
              <a:t>Low</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reliability.</a:t>
            </a:r>
            <a:endParaRPr sz="2409">
              <a:solidFill>
                <a:prstClr val="black"/>
              </a:solidFill>
              <a:latin typeface="Times New Roman"/>
              <a:cs typeface="Times New Roman"/>
            </a:endParaRPr>
          </a:p>
          <a:p>
            <a:pPr marL="929893" lvl="1" indent="-458254">
              <a:spcBef>
                <a:spcPts val="572"/>
              </a:spcBef>
              <a:buFontTx/>
              <a:buAutoNum type="alphaLcParenR"/>
              <a:tabLst>
                <a:tab pos="929893" algn="l"/>
                <a:tab pos="930530" algn="l"/>
              </a:tabLst>
            </a:pPr>
            <a:r>
              <a:rPr sz="2409" spc="-5" dirty="0">
                <a:solidFill>
                  <a:prstClr val="black"/>
                </a:solidFill>
                <a:latin typeface="Times New Roman"/>
                <a:cs typeface="Times New Roman"/>
              </a:rPr>
              <a:t>Low and fluctuating</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voltages.</a:t>
            </a:r>
            <a:endParaRPr sz="2409">
              <a:solidFill>
                <a:prstClr val="black"/>
              </a:solidFill>
              <a:latin typeface="Times New Roman"/>
              <a:cs typeface="Times New Roman"/>
            </a:endParaRPr>
          </a:p>
          <a:p>
            <a:pPr marL="929893" lvl="1" indent="-458254">
              <a:spcBef>
                <a:spcPts val="572"/>
              </a:spcBef>
              <a:buFontTx/>
              <a:buAutoNum type="alphaLcParenR"/>
              <a:tabLst>
                <a:tab pos="929893" algn="l"/>
                <a:tab pos="930530" algn="l"/>
              </a:tabLst>
            </a:pPr>
            <a:r>
              <a:rPr sz="2409" spc="-5" dirty="0">
                <a:solidFill>
                  <a:prstClr val="black"/>
                </a:solidFill>
                <a:latin typeface="Times New Roman"/>
                <a:cs typeface="Times New Roman"/>
              </a:rPr>
              <a:t>High </a:t>
            </a:r>
            <a:r>
              <a:rPr sz="2409" dirty="0">
                <a:solidFill>
                  <a:prstClr val="black"/>
                </a:solidFill>
                <a:latin typeface="Times New Roman"/>
                <a:cs typeface="Times New Roman"/>
              </a:rPr>
              <a:t>transmission and </a:t>
            </a:r>
            <a:r>
              <a:rPr sz="2409" spc="-5" dirty="0">
                <a:solidFill>
                  <a:prstClr val="black"/>
                </a:solidFill>
                <a:latin typeface="Times New Roman"/>
                <a:cs typeface="Times New Roman"/>
              </a:rPr>
              <a:t>distribution costs </a:t>
            </a:r>
            <a:r>
              <a:rPr sz="2409" dirty="0">
                <a:solidFill>
                  <a:prstClr val="black"/>
                </a:solidFill>
                <a:latin typeface="Times New Roman"/>
                <a:cs typeface="Times New Roman"/>
              </a:rPr>
              <a:t>and </a:t>
            </a:r>
            <a:r>
              <a:rPr sz="2409" spc="-5" dirty="0">
                <a:solidFill>
                  <a:prstClr val="black"/>
                </a:solidFill>
                <a:latin typeface="Times New Roman"/>
                <a:cs typeface="Times New Roman"/>
              </a:rPr>
              <a:t>power</a:t>
            </a:r>
            <a:r>
              <a:rPr sz="2409" spc="-45" dirty="0">
                <a:solidFill>
                  <a:prstClr val="black"/>
                </a:solidFill>
                <a:latin typeface="Times New Roman"/>
                <a:cs typeface="Times New Roman"/>
              </a:rPr>
              <a:t> </a:t>
            </a:r>
            <a:r>
              <a:rPr sz="2409" spc="-5" dirty="0">
                <a:solidFill>
                  <a:prstClr val="black"/>
                </a:solidFill>
                <a:latin typeface="Times New Roman"/>
                <a:cs typeface="Times New Roman"/>
              </a:rPr>
              <a:t>losses.</a:t>
            </a:r>
            <a:endParaRPr sz="2409">
              <a:solidFill>
                <a:prstClr val="black"/>
              </a:solidFill>
              <a:latin typeface="Times New Roman"/>
              <a:cs typeface="Times New Roman"/>
            </a:endParaRPr>
          </a:p>
          <a:p>
            <a:pPr marL="471639" marR="5736" indent="-458892" algn="just">
              <a:spcBef>
                <a:spcPts val="572"/>
              </a:spcBef>
              <a:buFont typeface="Wingdings"/>
              <a:buChar char=""/>
              <a:tabLst>
                <a:tab pos="471639" algn="l"/>
              </a:tabLst>
            </a:pPr>
            <a:r>
              <a:rPr sz="2409" spc="-5" dirty="0">
                <a:solidFill>
                  <a:prstClr val="black"/>
                </a:solidFill>
                <a:latin typeface="Times New Roman"/>
                <a:cs typeface="Times New Roman"/>
              </a:rPr>
              <a:t>Decentralized power generation based on renewables is an  attractive option to meet the energy</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needs.</a:t>
            </a:r>
            <a:endParaRPr sz="2409">
              <a:solidFill>
                <a:prstClr val="black"/>
              </a:solidFill>
              <a:latin typeface="Times New Roman"/>
              <a:cs typeface="Times New Roman"/>
            </a:endParaRPr>
          </a:p>
          <a:p>
            <a:pPr marL="471639" marR="5099" indent="-458892" algn="just">
              <a:spcBef>
                <a:spcPts val="562"/>
              </a:spcBef>
              <a:buFont typeface="Wingdings"/>
              <a:buChar char=""/>
              <a:tabLst>
                <a:tab pos="471639" algn="l"/>
              </a:tabLst>
            </a:pPr>
            <a:r>
              <a:rPr sz="2409" spc="-5" dirty="0">
                <a:solidFill>
                  <a:prstClr val="black"/>
                </a:solidFill>
                <a:latin typeface="Times New Roman"/>
                <a:cs typeface="Times New Roman"/>
              </a:rPr>
              <a:t>The availability of biomass such as wood, cow-dung, leaf litter  </a:t>
            </a:r>
            <a:r>
              <a:rPr sz="2409" dirty="0">
                <a:solidFill>
                  <a:prstClr val="black"/>
                </a:solidFill>
                <a:latin typeface="Times New Roman"/>
                <a:cs typeface="Times New Roman"/>
              </a:rPr>
              <a:t>in </a:t>
            </a:r>
            <a:r>
              <a:rPr sz="2409" spc="-5" dirty="0">
                <a:solidFill>
                  <a:prstClr val="black"/>
                </a:solidFill>
                <a:latin typeface="Times New Roman"/>
                <a:cs typeface="Times New Roman"/>
              </a:rPr>
              <a:t>rural </a:t>
            </a:r>
            <a:r>
              <a:rPr sz="2409" dirty="0">
                <a:solidFill>
                  <a:prstClr val="black"/>
                </a:solidFill>
                <a:latin typeface="Times New Roman"/>
                <a:cs typeface="Times New Roman"/>
              </a:rPr>
              <a:t>areas </a:t>
            </a:r>
            <a:r>
              <a:rPr sz="2409" spc="-5" dirty="0">
                <a:solidFill>
                  <a:prstClr val="black"/>
                </a:solidFill>
                <a:latin typeface="Times New Roman"/>
                <a:cs typeface="Times New Roman"/>
              </a:rPr>
              <a:t>is</a:t>
            </a:r>
            <a:r>
              <a:rPr sz="2409" spc="-20" dirty="0">
                <a:solidFill>
                  <a:prstClr val="black"/>
                </a:solidFill>
                <a:latin typeface="Times New Roman"/>
                <a:cs typeface="Times New Roman"/>
              </a:rPr>
              <a:t> </a:t>
            </a:r>
            <a:r>
              <a:rPr sz="2409" dirty="0">
                <a:solidFill>
                  <a:prstClr val="black"/>
                </a:solidFill>
                <a:latin typeface="Times New Roman"/>
                <a:cs typeface="Times New Roman"/>
              </a:rPr>
              <a:t>more.</a:t>
            </a:r>
            <a:endParaRPr sz="2409">
              <a:solidFill>
                <a:prstClr val="black"/>
              </a:solidFill>
              <a:latin typeface="Times New Roman"/>
              <a:cs typeface="Times New Roman"/>
            </a:endParaRPr>
          </a:p>
          <a:p>
            <a:pPr marL="471639" marR="5099" indent="-458892" algn="just">
              <a:spcBef>
                <a:spcPts val="567"/>
              </a:spcBef>
              <a:buFont typeface="Wingdings"/>
              <a:buChar char=""/>
              <a:tabLst>
                <a:tab pos="471639" algn="l"/>
              </a:tabLst>
            </a:pPr>
            <a:r>
              <a:rPr sz="2409" spc="-5" dirty="0">
                <a:solidFill>
                  <a:prstClr val="black"/>
                </a:solidFill>
                <a:latin typeface="Times New Roman"/>
                <a:cs typeface="Times New Roman"/>
              </a:rPr>
              <a:t>Hence </a:t>
            </a:r>
            <a:r>
              <a:rPr sz="2409" dirty="0">
                <a:solidFill>
                  <a:prstClr val="black"/>
                </a:solidFill>
                <a:latin typeface="Times New Roman"/>
                <a:cs typeface="Times New Roman"/>
              </a:rPr>
              <a:t>a </a:t>
            </a:r>
            <a:r>
              <a:rPr sz="2409" spc="-5" dirty="0">
                <a:solidFill>
                  <a:prstClr val="black"/>
                </a:solidFill>
                <a:latin typeface="Times New Roman"/>
                <a:cs typeface="Times New Roman"/>
              </a:rPr>
              <a:t>choice of biomass energy especially in rural areas </a:t>
            </a:r>
            <a:r>
              <a:rPr sz="2409" spc="-10" dirty="0">
                <a:solidFill>
                  <a:prstClr val="black"/>
                </a:solidFill>
                <a:latin typeface="Times New Roman"/>
                <a:cs typeface="Times New Roman"/>
              </a:rPr>
              <a:t>is  </a:t>
            </a:r>
            <a:r>
              <a:rPr sz="2409" spc="-5" dirty="0">
                <a:solidFill>
                  <a:prstClr val="black"/>
                </a:solidFill>
                <a:latin typeface="Times New Roman"/>
                <a:cs typeface="Times New Roman"/>
              </a:rPr>
              <a:t>more reasonable but at the same time the technology is being  developed to meet the large-scale requirements using</a:t>
            </a:r>
            <a:r>
              <a:rPr sz="2409" spc="-60" dirty="0">
                <a:solidFill>
                  <a:prstClr val="black"/>
                </a:solidFill>
                <a:latin typeface="Times New Roman"/>
                <a:cs typeface="Times New Roman"/>
              </a:rPr>
              <a:t> </a:t>
            </a:r>
            <a:r>
              <a:rPr sz="2409" spc="-5" dirty="0">
                <a:solidFill>
                  <a:prstClr val="black"/>
                </a:solidFill>
                <a:latin typeface="Times New Roman"/>
                <a:cs typeface="Times New Roman"/>
              </a:rPr>
              <a:t>biomass.</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04252" y="533597"/>
            <a:ext cx="3582604" cy="576174"/>
          </a:xfrm>
          <a:prstGeom prst="rect">
            <a:avLst/>
          </a:prstGeom>
        </p:spPr>
        <p:txBody>
          <a:bodyPr vert="horz" wrap="square" lIns="0" tIns="12747" rIns="0" bIns="0" rtlCol="0">
            <a:spAutoFit/>
          </a:bodyPr>
          <a:lstStyle/>
          <a:p>
            <a:pPr marL="12747">
              <a:spcBef>
                <a:spcPts val="100"/>
              </a:spcBef>
            </a:pPr>
            <a:r>
              <a:rPr spc="-5"/>
              <a:t>Biomass</a:t>
            </a:r>
            <a:r>
              <a:rPr spc="-25"/>
              <a:t> </a:t>
            </a:r>
            <a:r>
              <a:rPr spc="-5" smtClean="0"/>
              <a:t>Energy</a:t>
            </a:r>
            <a:endParaRPr spc="-5" dirty="0"/>
          </a:p>
        </p:txBody>
      </p:sp>
      <p:sp>
        <p:nvSpPr>
          <p:cNvPr id="3" name="object 3"/>
          <p:cNvSpPr txBox="1"/>
          <p:nvPr/>
        </p:nvSpPr>
        <p:spPr>
          <a:xfrm>
            <a:off x="2045701" y="1295524"/>
            <a:ext cx="8102765" cy="5155629"/>
          </a:xfrm>
          <a:prstGeom prst="rect">
            <a:avLst/>
          </a:prstGeom>
        </p:spPr>
        <p:txBody>
          <a:bodyPr vert="horz" wrap="square" lIns="0" tIns="12110" rIns="0" bIns="0" rtlCol="0">
            <a:spAutoFit/>
          </a:bodyPr>
          <a:lstStyle/>
          <a:p>
            <a:pPr marL="356916" marR="5736" indent="-344169" algn="just">
              <a:lnSpc>
                <a:spcPct val="119800"/>
              </a:lnSpc>
              <a:spcBef>
                <a:spcPts val="95"/>
              </a:spcBef>
              <a:buFont typeface="Wingdings"/>
              <a:buChar char=""/>
              <a:tabLst>
                <a:tab pos="356916" algn="l"/>
              </a:tabLst>
            </a:pPr>
            <a:r>
              <a:rPr sz="2409" spc="-5" dirty="0">
                <a:solidFill>
                  <a:prstClr val="black"/>
                </a:solidFill>
                <a:latin typeface="Times New Roman"/>
                <a:cs typeface="Times New Roman"/>
              </a:rPr>
              <a:t>Biomass </a:t>
            </a:r>
            <a:r>
              <a:rPr sz="2409" dirty="0">
                <a:solidFill>
                  <a:prstClr val="black"/>
                </a:solidFill>
                <a:latin typeface="Times New Roman"/>
                <a:cs typeface="Times New Roman"/>
              </a:rPr>
              <a:t>energy </a:t>
            </a:r>
            <a:r>
              <a:rPr sz="2409" spc="-5" dirty="0">
                <a:solidFill>
                  <a:prstClr val="black"/>
                </a:solidFill>
                <a:latin typeface="Times New Roman"/>
                <a:cs typeface="Times New Roman"/>
              </a:rPr>
              <a:t>has played </a:t>
            </a:r>
            <a:r>
              <a:rPr sz="2409" dirty="0">
                <a:solidFill>
                  <a:prstClr val="black"/>
                </a:solidFill>
                <a:latin typeface="Times New Roman"/>
                <a:cs typeface="Times New Roman"/>
              </a:rPr>
              <a:t>a </a:t>
            </a:r>
            <a:r>
              <a:rPr sz="2409" spc="-5" dirty="0">
                <a:solidFill>
                  <a:prstClr val="black"/>
                </a:solidFill>
                <a:latin typeface="Times New Roman"/>
                <a:cs typeface="Times New Roman"/>
              </a:rPr>
              <a:t>key role in the time of Second  World War when there was </a:t>
            </a:r>
            <a:r>
              <a:rPr sz="2409" dirty="0">
                <a:solidFill>
                  <a:prstClr val="black"/>
                </a:solidFill>
                <a:latin typeface="Times New Roman"/>
                <a:cs typeface="Times New Roman"/>
              </a:rPr>
              <a:t>a </a:t>
            </a:r>
            <a:r>
              <a:rPr sz="2409" spc="-5" dirty="0">
                <a:solidFill>
                  <a:prstClr val="black"/>
                </a:solidFill>
                <a:latin typeface="Times New Roman"/>
                <a:cs typeface="Times New Roman"/>
              </a:rPr>
              <a:t>fuel</a:t>
            </a:r>
            <a:r>
              <a:rPr sz="2409" spc="-25" dirty="0">
                <a:solidFill>
                  <a:prstClr val="black"/>
                </a:solidFill>
                <a:latin typeface="Times New Roman"/>
                <a:cs typeface="Times New Roman"/>
              </a:rPr>
              <a:t> </a:t>
            </a:r>
            <a:r>
              <a:rPr sz="2409" spc="-5" dirty="0">
                <a:solidFill>
                  <a:prstClr val="black"/>
                </a:solidFill>
                <a:latin typeface="Times New Roman"/>
                <a:cs typeface="Times New Roman"/>
              </a:rPr>
              <a:t>deficiency.</a:t>
            </a:r>
            <a:endParaRPr sz="2409">
              <a:solidFill>
                <a:prstClr val="black"/>
              </a:solidFill>
              <a:latin typeface="Times New Roman"/>
              <a:cs typeface="Times New Roman"/>
            </a:endParaRPr>
          </a:p>
          <a:p>
            <a:pPr marL="356916" marR="5736" indent="-344169" algn="just">
              <a:lnSpc>
                <a:spcPct val="119800"/>
              </a:lnSpc>
              <a:spcBef>
                <a:spcPts val="582"/>
              </a:spcBef>
              <a:buFont typeface="Wingdings"/>
              <a:buChar char=""/>
              <a:tabLst>
                <a:tab pos="356916" algn="l"/>
              </a:tabLst>
            </a:pPr>
            <a:r>
              <a:rPr sz="2409" spc="-5" dirty="0">
                <a:solidFill>
                  <a:prstClr val="black"/>
                </a:solidFill>
                <a:latin typeface="Times New Roman"/>
                <a:cs typeface="Times New Roman"/>
              </a:rPr>
              <a:t>Many vehicles, tractors and trucks used wood gasifies, which  generate producer’s gas, running an internal combustion  Engine.</a:t>
            </a:r>
            <a:endParaRPr sz="2409">
              <a:solidFill>
                <a:prstClr val="black"/>
              </a:solidFill>
              <a:latin typeface="Times New Roman"/>
              <a:cs typeface="Times New Roman"/>
            </a:endParaRPr>
          </a:p>
          <a:p>
            <a:pPr marL="356916" marR="6373" indent="-344169" algn="just">
              <a:lnSpc>
                <a:spcPct val="119800"/>
              </a:lnSpc>
              <a:spcBef>
                <a:spcPts val="577"/>
              </a:spcBef>
              <a:buFont typeface="Wingdings"/>
              <a:buChar char=""/>
              <a:tabLst>
                <a:tab pos="356916" algn="l"/>
              </a:tabLst>
            </a:pPr>
            <a:r>
              <a:rPr sz="2409" spc="-5" dirty="0">
                <a:solidFill>
                  <a:prstClr val="black"/>
                </a:solidFill>
                <a:latin typeface="Times New Roman"/>
                <a:cs typeface="Times New Roman"/>
              </a:rPr>
              <a:t>One of the major advantages of biomass energy is that it can  be used in different</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forms.</a:t>
            </a:r>
            <a:endParaRPr sz="2409">
              <a:solidFill>
                <a:prstClr val="black"/>
              </a:solidFill>
              <a:latin typeface="Times New Roman"/>
              <a:cs typeface="Times New Roman"/>
            </a:endParaRPr>
          </a:p>
          <a:p>
            <a:pPr marL="356916" marR="5099" indent="-344169" algn="just">
              <a:lnSpc>
                <a:spcPct val="119700"/>
              </a:lnSpc>
              <a:spcBef>
                <a:spcPts val="582"/>
              </a:spcBef>
              <a:buFont typeface="Wingdings"/>
              <a:buChar char=""/>
              <a:tabLst>
                <a:tab pos="356916" algn="l"/>
              </a:tabLst>
            </a:pPr>
            <a:r>
              <a:rPr sz="2409" spc="-5" dirty="0">
                <a:solidFill>
                  <a:prstClr val="black"/>
                </a:solidFill>
                <a:latin typeface="Times New Roman"/>
                <a:cs typeface="Times New Roman"/>
              </a:rPr>
              <a:t>For e.g., Gas generated from the biomass can be directly used  for cooking or it can be used for running an internal  combustion Engine for developing stationary shaft power or  otherwise coupled to generator for generating electric</a:t>
            </a:r>
            <a:r>
              <a:rPr sz="2409" spc="-50" dirty="0">
                <a:solidFill>
                  <a:prstClr val="black"/>
                </a:solidFill>
                <a:latin typeface="Times New Roman"/>
                <a:cs typeface="Times New Roman"/>
              </a:rPr>
              <a:t> </a:t>
            </a:r>
            <a:r>
              <a:rPr sz="2409" spc="-5" dirty="0">
                <a:solidFill>
                  <a:prstClr val="black"/>
                </a:solidFill>
                <a:latin typeface="Times New Roman"/>
                <a:cs typeface="Times New Roman"/>
              </a:rPr>
              <a:t>power.</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99485" y="533597"/>
            <a:ext cx="2194433" cy="576174"/>
          </a:xfrm>
          <a:prstGeom prst="rect">
            <a:avLst/>
          </a:prstGeom>
        </p:spPr>
        <p:txBody>
          <a:bodyPr vert="horz" wrap="square" lIns="0" tIns="12747" rIns="0" bIns="0" rtlCol="0">
            <a:spAutoFit/>
          </a:bodyPr>
          <a:lstStyle/>
          <a:p>
            <a:pPr marL="12747">
              <a:spcBef>
                <a:spcPts val="100"/>
              </a:spcBef>
            </a:pPr>
            <a:r>
              <a:rPr spc="-5" dirty="0"/>
              <a:t>Motivation</a:t>
            </a:r>
          </a:p>
        </p:txBody>
      </p:sp>
      <p:sp>
        <p:nvSpPr>
          <p:cNvPr id="3" name="object 3"/>
          <p:cNvSpPr txBox="1"/>
          <p:nvPr/>
        </p:nvSpPr>
        <p:spPr>
          <a:xfrm>
            <a:off x="1892734" y="1358088"/>
            <a:ext cx="8409336" cy="5038367"/>
          </a:xfrm>
          <a:prstGeom prst="rect">
            <a:avLst/>
          </a:prstGeom>
        </p:spPr>
        <p:txBody>
          <a:bodyPr vert="horz" wrap="square" lIns="0" tIns="55449" rIns="0" bIns="0" rtlCol="0">
            <a:spAutoFit/>
          </a:bodyPr>
          <a:lstStyle/>
          <a:p>
            <a:pPr marL="356916" marR="7011" indent="-344169" algn="just">
              <a:lnSpc>
                <a:spcPts val="2590"/>
              </a:lnSpc>
              <a:spcBef>
                <a:spcPts val="436"/>
              </a:spcBef>
              <a:buFont typeface="Wingdings"/>
              <a:buChar char=""/>
              <a:tabLst>
                <a:tab pos="356916" algn="l"/>
              </a:tabLst>
            </a:pPr>
            <a:r>
              <a:rPr sz="2409" spc="-5" dirty="0">
                <a:solidFill>
                  <a:prstClr val="black"/>
                </a:solidFill>
                <a:latin typeface="Times New Roman"/>
                <a:cs typeface="Times New Roman"/>
              </a:rPr>
              <a:t>There are several renewable and non-renewable energy options  for power generation at the decentralized</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level.</a:t>
            </a:r>
            <a:endParaRPr sz="2409">
              <a:solidFill>
                <a:prstClr val="black"/>
              </a:solidFill>
              <a:latin typeface="Times New Roman"/>
              <a:cs typeface="Times New Roman"/>
            </a:endParaRPr>
          </a:p>
          <a:p>
            <a:pPr marL="356916" marR="7011" indent="-344169" algn="just">
              <a:lnSpc>
                <a:spcPct val="89800"/>
              </a:lnSpc>
              <a:spcBef>
                <a:spcPts val="547"/>
              </a:spcBef>
              <a:buFont typeface="Wingdings"/>
              <a:buChar char=""/>
              <a:tabLst>
                <a:tab pos="433398" algn="l"/>
              </a:tabLst>
            </a:pPr>
            <a:r>
              <a:rPr sz="2409" spc="-5" dirty="0">
                <a:solidFill>
                  <a:prstClr val="black"/>
                </a:solidFill>
                <a:latin typeface="Times New Roman"/>
                <a:cs typeface="Times New Roman"/>
              </a:rPr>
              <a:t>It is necessary to understand why biomass-based energy options  should receive priority over other options and to discuss the  advantages to local and global communities as well as the  environment.</a:t>
            </a:r>
            <a:endParaRPr sz="2409">
              <a:solidFill>
                <a:prstClr val="black"/>
              </a:solidFill>
              <a:latin typeface="Times New Roman"/>
              <a:cs typeface="Times New Roman"/>
            </a:endParaRPr>
          </a:p>
          <a:p>
            <a:pPr marL="356916" marR="6373" indent="-344169" algn="just">
              <a:lnSpc>
                <a:spcPts val="2590"/>
              </a:lnSpc>
              <a:spcBef>
                <a:spcPts val="622"/>
              </a:spcBef>
              <a:buFont typeface="Wingdings"/>
              <a:buChar char=""/>
              <a:tabLst>
                <a:tab pos="356916" algn="l"/>
              </a:tabLst>
            </a:pPr>
            <a:r>
              <a:rPr sz="2409" spc="-5" dirty="0">
                <a:solidFill>
                  <a:prstClr val="black"/>
                </a:solidFill>
                <a:latin typeface="Times New Roman"/>
                <a:cs typeface="Times New Roman"/>
              </a:rPr>
              <a:t>Biomass is renewable fuel used in nearly every corner of the  </a:t>
            </a:r>
            <a:r>
              <a:rPr sz="2409" dirty="0">
                <a:solidFill>
                  <a:prstClr val="black"/>
                </a:solidFill>
                <a:latin typeface="Times New Roman"/>
                <a:cs typeface="Times New Roman"/>
              </a:rPr>
              <a:t>developing countries </a:t>
            </a:r>
            <a:r>
              <a:rPr sz="2409" spc="-5" dirty="0">
                <a:solidFill>
                  <a:prstClr val="black"/>
                </a:solidFill>
                <a:latin typeface="Times New Roman"/>
                <a:cs typeface="Times New Roman"/>
              </a:rPr>
              <a:t>as </a:t>
            </a:r>
            <a:r>
              <a:rPr sz="2409" dirty="0">
                <a:solidFill>
                  <a:prstClr val="black"/>
                </a:solidFill>
                <a:latin typeface="Times New Roman"/>
                <a:cs typeface="Times New Roman"/>
              </a:rPr>
              <a:t>a source </a:t>
            </a:r>
            <a:r>
              <a:rPr sz="2409" spc="-5" dirty="0">
                <a:solidFill>
                  <a:prstClr val="black"/>
                </a:solidFill>
                <a:latin typeface="Times New Roman"/>
                <a:cs typeface="Times New Roman"/>
              </a:rPr>
              <a:t>of heat, particularly in the  domestic</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sector.</a:t>
            </a:r>
            <a:endParaRPr sz="2409">
              <a:solidFill>
                <a:prstClr val="black"/>
              </a:solidFill>
              <a:latin typeface="Times New Roman"/>
              <a:cs typeface="Times New Roman"/>
            </a:endParaRPr>
          </a:p>
          <a:p>
            <a:pPr marL="356916" marR="5099" indent="-344169" algn="just">
              <a:lnSpc>
                <a:spcPts val="2600"/>
              </a:lnSpc>
              <a:spcBef>
                <a:spcPts val="587"/>
              </a:spcBef>
              <a:buFont typeface="Wingdings"/>
              <a:buChar char=""/>
              <a:tabLst>
                <a:tab pos="356916" algn="l"/>
              </a:tabLst>
            </a:pPr>
            <a:r>
              <a:rPr sz="2409" spc="-5" dirty="0">
                <a:solidFill>
                  <a:prstClr val="black"/>
                </a:solidFill>
                <a:latin typeface="Times New Roman"/>
                <a:cs typeface="Times New Roman"/>
              </a:rPr>
              <a:t>Biomass energy includes energy from all plant matter (tree,  shrub, </a:t>
            </a:r>
            <a:r>
              <a:rPr sz="2409" dirty="0">
                <a:solidFill>
                  <a:prstClr val="black"/>
                </a:solidFill>
                <a:latin typeface="Times New Roman"/>
                <a:cs typeface="Times New Roman"/>
              </a:rPr>
              <a:t>and crop) and animal</a:t>
            </a:r>
            <a:r>
              <a:rPr sz="2409" spc="-30" dirty="0">
                <a:solidFill>
                  <a:prstClr val="black"/>
                </a:solidFill>
                <a:latin typeface="Times New Roman"/>
                <a:cs typeface="Times New Roman"/>
              </a:rPr>
              <a:t> </a:t>
            </a:r>
            <a:r>
              <a:rPr sz="2409" spc="-5" dirty="0">
                <a:solidFill>
                  <a:prstClr val="black"/>
                </a:solidFill>
                <a:latin typeface="Times New Roman"/>
                <a:cs typeface="Times New Roman"/>
              </a:rPr>
              <a:t>dung.</a:t>
            </a:r>
            <a:endParaRPr sz="2409">
              <a:solidFill>
                <a:prstClr val="black"/>
              </a:solidFill>
              <a:latin typeface="Times New Roman"/>
              <a:cs typeface="Times New Roman"/>
            </a:endParaRPr>
          </a:p>
          <a:p>
            <a:pPr marL="356916" marR="7011" indent="-344169" algn="just">
              <a:lnSpc>
                <a:spcPts val="2590"/>
              </a:lnSpc>
              <a:spcBef>
                <a:spcPts val="587"/>
              </a:spcBef>
              <a:buFont typeface="Wingdings"/>
              <a:buChar char=""/>
              <a:tabLst>
                <a:tab pos="356916" algn="l"/>
              </a:tabLst>
            </a:pPr>
            <a:r>
              <a:rPr sz="2409" spc="-5" dirty="0">
                <a:solidFill>
                  <a:prstClr val="black"/>
                </a:solidFill>
                <a:latin typeface="Times New Roman"/>
                <a:cs typeface="Times New Roman"/>
              </a:rPr>
              <a:t>Biomass, unlike other renewables, is </a:t>
            </a:r>
            <a:r>
              <a:rPr sz="2409" dirty="0">
                <a:solidFill>
                  <a:prstClr val="black"/>
                </a:solidFill>
                <a:latin typeface="Times New Roman"/>
                <a:cs typeface="Times New Roman"/>
              </a:rPr>
              <a:t>a </a:t>
            </a:r>
            <a:r>
              <a:rPr sz="2409" spc="-5" dirty="0">
                <a:solidFill>
                  <a:prstClr val="black"/>
                </a:solidFill>
                <a:latin typeface="Times New Roman"/>
                <a:cs typeface="Times New Roman"/>
              </a:rPr>
              <a:t>versatile source of energy,  which can be converted to modern forms such as liquid and  gaseous fuels, electricity, and process</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heat.</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08276" y="257494"/>
            <a:ext cx="2576212" cy="576174"/>
          </a:xfrm>
          <a:prstGeom prst="rect">
            <a:avLst/>
          </a:prstGeom>
        </p:spPr>
        <p:txBody>
          <a:bodyPr vert="horz" wrap="square" lIns="0" tIns="12747" rIns="0" bIns="0" rtlCol="0">
            <a:spAutoFit/>
          </a:bodyPr>
          <a:lstStyle/>
          <a:p>
            <a:pPr marL="12747">
              <a:spcBef>
                <a:spcPts val="100"/>
              </a:spcBef>
            </a:pPr>
            <a:r>
              <a:rPr dirty="0"/>
              <a:t>Motivation-1</a:t>
            </a:r>
          </a:p>
        </p:txBody>
      </p:sp>
      <p:sp>
        <p:nvSpPr>
          <p:cNvPr id="3" name="object 3"/>
          <p:cNvSpPr txBox="1"/>
          <p:nvPr/>
        </p:nvSpPr>
        <p:spPr>
          <a:xfrm>
            <a:off x="8407057" y="1080454"/>
            <a:ext cx="1739994" cy="392614"/>
          </a:xfrm>
          <a:prstGeom prst="rect">
            <a:avLst/>
          </a:prstGeom>
        </p:spPr>
        <p:txBody>
          <a:bodyPr vert="horz" wrap="square" lIns="0" tIns="12747" rIns="0" bIns="0" rtlCol="0">
            <a:spAutoFit/>
          </a:bodyPr>
          <a:lstStyle/>
          <a:p>
            <a:pPr marL="12747">
              <a:spcBef>
                <a:spcPts val="100"/>
              </a:spcBef>
            </a:pPr>
            <a:r>
              <a:rPr sz="2409" spc="-5" dirty="0">
                <a:solidFill>
                  <a:prstClr val="black"/>
                </a:solidFill>
                <a:latin typeface="Times New Roman"/>
                <a:cs typeface="Times New Roman"/>
              </a:rPr>
              <a:t>medium-scale</a:t>
            </a:r>
            <a:endParaRPr sz="2409">
              <a:solidFill>
                <a:prstClr val="black"/>
              </a:solidFill>
              <a:latin typeface="Times New Roman"/>
              <a:cs typeface="Times New Roman"/>
            </a:endParaRPr>
          </a:p>
        </p:txBody>
      </p:sp>
      <p:sp>
        <p:nvSpPr>
          <p:cNvPr id="4" name="object 4"/>
          <p:cNvSpPr txBox="1"/>
          <p:nvPr/>
        </p:nvSpPr>
        <p:spPr>
          <a:xfrm>
            <a:off x="2045700" y="1080454"/>
            <a:ext cx="6066398" cy="754357"/>
          </a:xfrm>
          <a:prstGeom prst="rect">
            <a:avLst/>
          </a:prstGeom>
        </p:spPr>
        <p:txBody>
          <a:bodyPr vert="horz" wrap="square" lIns="0" tIns="12747" rIns="0" bIns="0" rtlCol="0">
            <a:spAutoFit/>
          </a:bodyPr>
          <a:lstStyle/>
          <a:p>
            <a:pPr marL="356916" marR="5099" indent="-344169">
              <a:spcBef>
                <a:spcPts val="100"/>
              </a:spcBef>
              <a:buFont typeface="Wingdings"/>
              <a:buChar char=""/>
              <a:tabLst>
                <a:tab pos="356916" algn="l"/>
                <a:tab pos="1103889" algn="l"/>
                <a:tab pos="2536014" algn="l"/>
                <a:tab pos="4230726" algn="l"/>
                <a:tab pos="5365845" algn="l"/>
              </a:tabLst>
            </a:pPr>
            <a:r>
              <a:rPr sz="2409" spc="-10" dirty="0">
                <a:solidFill>
                  <a:prstClr val="black"/>
                </a:solidFill>
                <a:latin typeface="Times New Roman"/>
                <a:cs typeface="Times New Roman"/>
              </a:rPr>
              <a:t>Fo</a:t>
            </a:r>
            <a:r>
              <a:rPr sz="2409" spc="-5" dirty="0">
                <a:solidFill>
                  <a:prstClr val="black"/>
                </a:solidFill>
                <a:latin typeface="Times New Roman"/>
                <a:cs typeface="Times New Roman"/>
              </a:rPr>
              <a:t>r</a:t>
            </a:r>
            <a:r>
              <a:rPr sz="2409" dirty="0">
                <a:solidFill>
                  <a:prstClr val="black"/>
                </a:solidFill>
                <a:latin typeface="Times New Roman"/>
                <a:cs typeface="Times New Roman"/>
              </a:rPr>
              <a:t>	</a:t>
            </a:r>
            <a:r>
              <a:rPr sz="2409" spc="-5" dirty="0">
                <a:solidFill>
                  <a:prstClr val="black"/>
                </a:solidFill>
                <a:latin typeface="Times New Roman"/>
                <a:cs typeface="Times New Roman"/>
              </a:rPr>
              <a:t>example</a:t>
            </a:r>
            <a:r>
              <a:rPr sz="2409" dirty="0">
                <a:solidFill>
                  <a:prstClr val="black"/>
                </a:solidFill>
                <a:latin typeface="Times New Roman"/>
                <a:cs typeface="Times New Roman"/>
              </a:rPr>
              <a:t>,	</a:t>
            </a:r>
            <a:r>
              <a:rPr sz="2409" spc="-5" dirty="0">
                <a:solidFill>
                  <a:prstClr val="black"/>
                </a:solidFill>
                <a:latin typeface="Times New Roman"/>
                <a:cs typeface="Times New Roman"/>
              </a:rPr>
              <a:t>small-scal</a:t>
            </a:r>
            <a:r>
              <a:rPr sz="2409" dirty="0">
                <a:solidFill>
                  <a:prstClr val="black"/>
                </a:solidFill>
                <a:latin typeface="Times New Roman"/>
                <a:cs typeface="Times New Roman"/>
              </a:rPr>
              <a:t>e	</a:t>
            </a:r>
            <a:r>
              <a:rPr sz="2409" spc="-5" dirty="0">
                <a:solidFill>
                  <a:prstClr val="black"/>
                </a:solidFill>
                <a:latin typeface="Times New Roman"/>
                <a:cs typeface="Times New Roman"/>
              </a:rPr>
              <a:t>(5-10</a:t>
            </a:r>
            <a:r>
              <a:rPr sz="2409" dirty="0">
                <a:solidFill>
                  <a:prstClr val="black"/>
                </a:solidFill>
                <a:latin typeface="Times New Roman"/>
                <a:cs typeface="Times New Roman"/>
              </a:rPr>
              <a:t>0	</a:t>
            </a:r>
            <a:r>
              <a:rPr sz="2409" spc="-5" dirty="0">
                <a:solidFill>
                  <a:prstClr val="black"/>
                </a:solidFill>
                <a:latin typeface="Times New Roman"/>
                <a:cs typeface="Times New Roman"/>
              </a:rPr>
              <a:t>KW),  (110MW), </a:t>
            </a:r>
            <a:r>
              <a:rPr sz="2409" dirty="0">
                <a:solidFill>
                  <a:prstClr val="black"/>
                </a:solidFill>
                <a:latin typeface="Times New Roman"/>
                <a:cs typeface="Times New Roman"/>
              </a:rPr>
              <a:t>and large </a:t>
            </a:r>
            <a:r>
              <a:rPr sz="2409" spc="-5" dirty="0">
                <a:solidFill>
                  <a:prstClr val="black"/>
                </a:solidFill>
                <a:latin typeface="Times New Roman"/>
                <a:cs typeface="Times New Roman"/>
              </a:rPr>
              <a:t>scale (about 50</a:t>
            </a:r>
            <a:r>
              <a:rPr sz="2409" spc="-55" dirty="0">
                <a:solidFill>
                  <a:prstClr val="black"/>
                </a:solidFill>
                <a:latin typeface="Times New Roman"/>
                <a:cs typeface="Times New Roman"/>
              </a:rPr>
              <a:t> </a:t>
            </a:r>
            <a:r>
              <a:rPr sz="2409" spc="-5" dirty="0">
                <a:solidFill>
                  <a:prstClr val="black"/>
                </a:solidFill>
                <a:latin typeface="Times New Roman"/>
                <a:cs typeface="Times New Roman"/>
              </a:rPr>
              <a:t>MW).</a:t>
            </a:r>
            <a:endParaRPr sz="2409">
              <a:solidFill>
                <a:prstClr val="black"/>
              </a:solidFill>
              <a:latin typeface="Times New Roman"/>
              <a:cs typeface="Times New Roman"/>
            </a:endParaRPr>
          </a:p>
        </p:txBody>
      </p:sp>
      <p:sp>
        <p:nvSpPr>
          <p:cNvPr id="5" name="object 5"/>
          <p:cNvSpPr/>
          <p:nvPr/>
        </p:nvSpPr>
        <p:spPr>
          <a:xfrm>
            <a:off x="3036669" y="1816732"/>
            <a:ext cx="6730528" cy="3753799"/>
          </a:xfrm>
          <a:prstGeom prst="rect">
            <a:avLst/>
          </a:prstGeom>
          <a:blipFill>
            <a:blip r:embed="rId2" cstate="print"/>
            <a:stretch>
              <a:fillRect/>
            </a:stretch>
          </a:blipFill>
        </p:spPr>
        <p:txBody>
          <a:bodyPr wrap="square" lIns="0" tIns="0" rIns="0" bIns="0" rtlCol="0"/>
          <a:lstStyle/>
          <a:p>
            <a:endParaRPr sz="1807">
              <a:solidFill>
                <a:prstClr val="black"/>
              </a:solidFill>
            </a:endParaRPr>
          </a:p>
        </p:txBody>
      </p:sp>
      <p:sp>
        <p:nvSpPr>
          <p:cNvPr id="6" name="object 6"/>
          <p:cNvSpPr txBox="1"/>
          <p:nvPr/>
        </p:nvSpPr>
        <p:spPr>
          <a:xfrm>
            <a:off x="2122183" y="5516483"/>
            <a:ext cx="8332852" cy="1125579"/>
          </a:xfrm>
          <a:prstGeom prst="rect">
            <a:avLst/>
          </a:prstGeom>
        </p:spPr>
        <p:txBody>
          <a:bodyPr vert="horz" wrap="square" lIns="0" tIns="12747" rIns="0" bIns="0" rtlCol="0">
            <a:spAutoFit/>
          </a:bodyPr>
          <a:lstStyle/>
          <a:p>
            <a:pPr marL="12747" marR="5099" algn="just">
              <a:spcBef>
                <a:spcPts val="100"/>
              </a:spcBef>
            </a:pPr>
            <a:r>
              <a:rPr sz="2409" i="1" spc="-5" dirty="0">
                <a:solidFill>
                  <a:prstClr val="black"/>
                </a:solidFill>
                <a:latin typeface="Times New Roman"/>
                <a:cs typeface="Times New Roman"/>
              </a:rPr>
              <a:t>Fig 1</a:t>
            </a:r>
            <a:r>
              <a:rPr sz="2409" spc="-5" dirty="0">
                <a:solidFill>
                  <a:prstClr val="black"/>
                </a:solidFill>
                <a:latin typeface="Times New Roman"/>
                <a:cs typeface="Times New Roman"/>
              </a:rPr>
              <a:t>: Expenditure on different renewable energy programmes for  1992-1997 indicating the share of bioenergy technologies for  renewables in</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India</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08276" y="333977"/>
            <a:ext cx="2576212" cy="576174"/>
          </a:xfrm>
          <a:prstGeom prst="rect">
            <a:avLst/>
          </a:prstGeom>
        </p:spPr>
        <p:txBody>
          <a:bodyPr vert="horz" wrap="square" lIns="0" tIns="12747" rIns="0" bIns="0" rtlCol="0">
            <a:spAutoFit/>
          </a:bodyPr>
          <a:lstStyle/>
          <a:p>
            <a:pPr marL="12747">
              <a:spcBef>
                <a:spcPts val="100"/>
              </a:spcBef>
            </a:pPr>
            <a:r>
              <a:rPr dirty="0"/>
              <a:t>Motivation-2</a:t>
            </a:r>
          </a:p>
        </p:txBody>
      </p:sp>
      <p:sp>
        <p:nvSpPr>
          <p:cNvPr id="3" name="object 3"/>
          <p:cNvSpPr txBox="1"/>
          <p:nvPr/>
        </p:nvSpPr>
        <p:spPr>
          <a:xfrm>
            <a:off x="2045700" y="1128639"/>
            <a:ext cx="8332852" cy="2293349"/>
          </a:xfrm>
          <a:prstGeom prst="rect">
            <a:avLst/>
          </a:prstGeom>
        </p:spPr>
        <p:txBody>
          <a:bodyPr vert="horz" wrap="square" lIns="0" tIns="55449" rIns="0" bIns="0" rtlCol="0">
            <a:spAutoFit/>
          </a:bodyPr>
          <a:lstStyle/>
          <a:p>
            <a:pPr marL="471639" marR="8923" indent="-458892">
              <a:lnSpc>
                <a:spcPts val="2590"/>
              </a:lnSpc>
              <a:spcBef>
                <a:spcPts val="436"/>
              </a:spcBef>
              <a:buFont typeface="Wingdings"/>
              <a:buChar char=""/>
              <a:tabLst>
                <a:tab pos="471001" algn="l"/>
                <a:tab pos="471639" algn="l"/>
                <a:tab pos="2076485" algn="l"/>
                <a:tab pos="2493949" algn="l"/>
                <a:tab pos="3658386" algn="l"/>
                <a:tab pos="4568521" algn="l"/>
                <a:tab pos="5562786" algn="l"/>
                <a:tab pos="6268970" algn="l"/>
                <a:tab pos="7059282" algn="l"/>
              </a:tabLst>
            </a:pPr>
            <a:r>
              <a:rPr sz="2409" spc="-5" dirty="0">
                <a:solidFill>
                  <a:prstClr val="black"/>
                </a:solidFill>
                <a:latin typeface="Times New Roman"/>
                <a:cs typeface="Times New Roman"/>
              </a:rPr>
              <a:t>Advantage</a:t>
            </a:r>
            <a:r>
              <a:rPr sz="2409" dirty="0">
                <a:solidFill>
                  <a:prstClr val="black"/>
                </a:solidFill>
                <a:latin typeface="Times New Roman"/>
                <a:cs typeface="Times New Roman"/>
              </a:rPr>
              <a:t>s	</a:t>
            </a:r>
            <a:r>
              <a:rPr sz="2409" spc="-5" dirty="0">
                <a:solidFill>
                  <a:prstClr val="black"/>
                </a:solidFill>
                <a:latin typeface="Times New Roman"/>
                <a:cs typeface="Times New Roman"/>
              </a:rPr>
              <a:t>o</a:t>
            </a:r>
            <a:r>
              <a:rPr sz="2409" dirty="0">
                <a:solidFill>
                  <a:prstClr val="black"/>
                </a:solidFill>
                <a:latin typeface="Times New Roman"/>
                <a:cs typeface="Times New Roman"/>
              </a:rPr>
              <a:t>f	</a:t>
            </a:r>
            <a:r>
              <a:rPr sz="2409" spc="-5" dirty="0">
                <a:solidFill>
                  <a:prstClr val="black"/>
                </a:solidFill>
                <a:latin typeface="Times New Roman"/>
                <a:cs typeface="Times New Roman"/>
              </a:rPr>
              <a:t>biomas</a:t>
            </a:r>
            <a:r>
              <a:rPr sz="2409" dirty="0">
                <a:solidFill>
                  <a:prstClr val="black"/>
                </a:solidFill>
                <a:latin typeface="Times New Roman"/>
                <a:cs typeface="Times New Roman"/>
              </a:rPr>
              <a:t>s	</a:t>
            </a:r>
            <a:r>
              <a:rPr sz="2409" spc="-5" dirty="0">
                <a:solidFill>
                  <a:prstClr val="black"/>
                </a:solidFill>
                <a:latin typeface="Times New Roman"/>
                <a:cs typeface="Times New Roman"/>
              </a:rPr>
              <a:t>gasif</a:t>
            </a:r>
            <a:r>
              <a:rPr sz="2409" dirty="0">
                <a:solidFill>
                  <a:prstClr val="black"/>
                </a:solidFill>
                <a:latin typeface="Times New Roman"/>
                <a:cs typeface="Times New Roman"/>
              </a:rPr>
              <a:t>y	</a:t>
            </a:r>
            <a:r>
              <a:rPr sz="2409" spc="-5" dirty="0">
                <a:solidFill>
                  <a:prstClr val="black"/>
                </a:solidFill>
                <a:latin typeface="Times New Roman"/>
                <a:cs typeface="Times New Roman"/>
              </a:rPr>
              <a:t>energ</a:t>
            </a:r>
            <a:r>
              <a:rPr sz="2409" dirty="0">
                <a:solidFill>
                  <a:prstClr val="black"/>
                </a:solidFill>
                <a:latin typeface="Times New Roman"/>
                <a:cs typeface="Times New Roman"/>
              </a:rPr>
              <a:t>y	</a:t>
            </a:r>
            <a:r>
              <a:rPr sz="2409" spc="-5" dirty="0">
                <a:solidFill>
                  <a:prstClr val="black"/>
                </a:solidFill>
                <a:latin typeface="Times New Roman"/>
                <a:cs typeface="Times New Roman"/>
              </a:rPr>
              <a:t>ove</a:t>
            </a:r>
            <a:r>
              <a:rPr sz="2409" dirty="0">
                <a:solidFill>
                  <a:prstClr val="black"/>
                </a:solidFill>
                <a:latin typeface="Times New Roman"/>
                <a:cs typeface="Times New Roman"/>
              </a:rPr>
              <a:t>r	</a:t>
            </a:r>
            <a:r>
              <a:rPr sz="2409" spc="-5" dirty="0">
                <a:solidFill>
                  <a:prstClr val="black"/>
                </a:solidFill>
                <a:latin typeface="Times New Roman"/>
                <a:cs typeface="Times New Roman"/>
              </a:rPr>
              <a:t>othe</a:t>
            </a:r>
            <a:r>
              <a:rPr sz="2409" dirty="0">
                <a:solidFill>
                  <a:prstClr val="black"/>
                </a:solidFill>
                <a:latin typeface="Times New Roman"/>
                <a:cs typeface="Times New Roman"/>
              </a:rPr>
              <a:t>r	</a:t>
            </a:r>
            <a:r>
              <a:rPr sz="2409" spc="-5" dirty="0">
                <a:solidFill>
                  <a:prstClr val="black"/>
                </a:solidFill>
                <a:latin typeface="Times New Roman"/>
                <a:cs typeface="Times New Roman"/>
              </a:rPr>
              <a:t>renewable  energy</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options:</a:t>
            </a:r>
            <a:endParaRPr sz="2409">
              <a:solidFill>
                <a:prstClr val="black"/>
              </a:solidFill>
              <a:latin typeface="Times New Roman"/>
              <a:cs typeface="Times New Roman"/>
            </a:endParaRPr>
          </a:p>
          <a:p>
            <a:pPr marL="930530" lvl="1" indent="-458892">
              <a:spcBef>
                <a:spcPts val="251"/>
              </a:spcBef>
              <a:buFontTx/>
              <a:buAutoNum type="alphaLcParenR"/>
              <a:tabLst>
                <a:tab pos="929893" algn="l"/>
                <a:tab pos="930530" algn="l"/>
              </a:tabLst>
            </a:pPr>
            <a:r>
              <a:rPr sz="2409" spc="-5" dirty="0">
                <a:solidFill>
                  <a:prstClr val="black"/>
                </a:solidFill>
                <a:latin typeface="Times New Roman"/>
                <a:cs typeface="Times New Roman"/>
              </a:rPr>
              <a:t>Suitable in most</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locations.</a:t>
            </a:r>
            <a:endParaRPr sz="2409">
              <a:solidFill>
                <a:prstClr val="black"/>
              </a:solidFill>
              <a:latin typeface="Times New Roman"/>
              <a:cs typeface="Times New Roman"/>
            </a:endParaRPr>
          </a:p>
          <a:p>
            <a:pPr marL="930530" marR="5099" lvl="1" indent="-458892">
              <a:lnSpc>
                <a:spcPts val="2590"/>
              </a:lnSpc>
              <a:spcBef>
                <a:spcPts val="622"/>
              </a:spcBef>
              <a:buFontTx/>
              <a:buAutoNum type="alphaLcParenR"/>
              <a:tabLst>
                <a:tab pos="929893" algn="l"/>
                <a:tab pos="930530" algn="l"/>
                <a:tab pos="2103253" algn="l"/>
                <a:tab pos="3293821" algn="l"/>
                <a:tab pos="3887832" algn="l"/>
                <a:tab pos="4346724" algn="l"/>
                <a:tab pos="5636719" algn="l"/>
                <a:tab pos="6248574" algn="l"/>
                <a:tab pos="7436594" algn="l"/>
                <a:tab pos="8031240" algn="l"/>
              </a:tabLst>
            </a:pPr>
            <a:r>
              <a:rPr sz="2409" spc="-5" dirty="0">
                <a:solidFill>
                  <a:prstClr val="black"/>
                </a:solidFill>
                <a:latin typeface="Times New Roman"/>
                <a:cs typeface="Times New Roman"/>
              </a:rPr>
              <a:t>Varyin</a:t>
            </a:r>
            <a:r>
              <a:rPr sz="2409" dirty="0">
                <a:solidFill>
                  <a:prstClr val="black"/>
                </a:solidFill>
                <a:latin typeface="Times New Roman"/>
                <a:cs typeface="Times New Roman"/>
              </a:rPr>
              <a:t>g	</a:t>
            </a:r>
            <a:r>
              <a:rPr sz="2409" spc="-5" dirty="0">
                <a:solidFill>
                  <a:prstClr val="black"/>
                </a:solidFill>
                <a:latin typeface="Times New Roman"/>
                <a:cs typeface="Times New Roman"/>
              </a:rPr>
              <a:t>capacit</a:t>
            </a:r>
            <a:r>
              <a:rPr sz="2409" dirty="0">
                <a:solidFill>
                  <a:prstClr val="black"/>
                </a:solidFill>
                <a:latin typeface="Times New Roman"/>
                <a:cs typeface="Times New Roman"/>
              </a:rPr>
              <a:t>y	</a:t>
            </a:r>
            <a:r>
              <a:rPr sz="2409" spc="-5" dirty="0">
                <a:solidFill>
                  <a:prstClr val="black"/>
                </a:solidFill>
                <a:latin typeface="Times New Roman"/>
                <a:cs typeface="Times New Roman"/>
              </a:rPr>
              <a:t>ca</a:t>
            </a:r>
            <a:r>
              <a:rPr sz="2409" dirty="0">
                <a:solidFill>
                  <a:prstClr val="black"/>
                </a:solidFill>
                <a:latin typeface="Times New Roman"/>
                <a:cs typeface="Times New Roman"/>
              </a:rPr>
              <a:t>n	</a:t>
            </a:r>
            <a:r>
              <a:rPr sz="2409" spc="-5" dirty="0">
                <a:solidFill>
                  <a:prstClr val="black"/>
                </a:solidFill>
                <a:latin typeface="Times New Roman"/>
                <a:cs typeface="Times New Roman"/>
              </a:rPr>
              <a:t>b</a:t>
            </a:r>
            <a:r>
              <a:rPr sz="2409" dirty="0">
                <a:solidFill>
                  <a:prstClr val="black"/>
                </a:solidFill>
                <a:latin typeface="Times New Roman"/>
                <a:cs typeface="Times New Roman"/>
              </a:rPr>
              <a:t>e	</a:t>
            </a:r>
            <a:r>
              <a:rPr sz="2409" spc="-5" dirty="0">
                <a:solidFill>
                  <a:prstClr val="black"/>
                </a:solidFill>
                <a:latin typeface="Times New Roman"/>
                <a:cs typeface="Times New Roman"/>
              </a:rPr>
              <a:t>installed</a:t>
            </a:r>
            <a:r>
              <a:rPr sz="2409" dirty="0">
                <a:solidFill>
                  <a:prstClr val="black"/>
                </a:solidFill>
                <a:latin typeface="Times New Roman"/>
                <a:cs typeface="Times New Roman"/>
              </a:rPr>
              <a:t>;	</a:t>
            </a:r>
            <a:r>
              <a:rPr sz="2409" spc="-5" dirty="0">
                <a:solidFill>
                  <a:prstClr val="black"/>
                </a:solidFill>
                <a:latin typeface="Times New Roman"/>
                <a:cs typeface="Times New Roman"/>
              </a:rPr>
              <a:t>an</a:t>
            </a:r>
            <a:r>
              <a:rPr sz="2409" dirty="0">
                <a:solidFill>
                  <a:prstClr val="black"/>
                </a:solidFill>
                <a:latin typeface="Times New Roman"/>
                <a:cs typeface="Times New Roman"/>
              </a:rPr>
              <a:t>y	</a:t>
            </a:r>
            <a:r>
              <a:rPr sz="2409" spc="-5" dirty="0">
                <a:solidFill>
                  <a:prstClr val="black"/>
                </a:solidFill>
                <a:latin typeface="Times New Roman"/>
                <a:cs typeface="Times New Roman"/>
              </a:rPr>
              <a:t>capacit</a:t>
            </a:r>
            <a:r>
              <a:rPr sz="2409" dirty="0">
                <a:solidFill>
                  <a:prstClr val="black"/>
                </a:solidFill>
                <a:latin typeface="Times New Roman"/>
                <a:cs typeface="Times New Roman"/>
              </a:rPr>
              <a:t>y	</a:t>
            </a:r>
            <a:r>
              <a:rPr sz="2409" spc="-5" dirty="0">
                <a:solidFill>
                  <a:prstClr val="black"/>
                </a:solidFill>
                <a:latin typeface="Times New Roman"/>
                <a:cs typeface="Times New Roman"/>
              </a:rPr>
              <a:t>ca</a:t>
            </a:r>
            <a:r>
              <a:rPr sz="2409" dirty="0">
                <a:solidFill>
                  <a:prstClr val="black"/>
                </a:solidFill>
                <a:latin typeface="Times New Roman"/>
                <a:cs typeface="Times New Roman"/>
              </a:rPr>
              <a:t>n	</a:t>
            </a:r>
            <a:r>
              <a:rPr sz="2409" spc="-5" dirty="0">
                <a:solidFill>
                  <a:prstClr val="black"/>
                </a:solidFill>
                <a:latin typeface="Times New Roman"/>
                <a:cs typeface="Times New Roman"/>
              </a:rPr>
              <a:t>be  operated, even at lower loads; no</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seasonality.</a:t>
            </a:r>
            <a:endParaRPr sz="2409">
              <a:solidFill>
                <a:prstClr val="black"/>
              </a:solidFill>
              <a:latin typeface="Times New Roman"/>
              <a:cs typeface="Times New Roman"/>
            </a:endParaRPr>
          </a:p>
          <a:p>
            <a:pPr marL="929893" lvl="1" indent="-458254">
              <a:spcBef>
                <a:spcPts val="251"/>
              </a:spcBef>
              <a:buFontTx/>
              <a:buAutoNum type="alphaLcParenR"/>
              <a:tabLst>
                <a:tab pos="929893" algn="l"/>
                <a:tab pos="930530" algn="l"/>
              </a:tabLst>
            </a:pPr>
            <a:r>
              <a:rPr sz="2409" spc="-5" dirty="0">
                <a:solidFill>
                  <a:prstClr val="black"/>
                </a:solidFill>
                <a:latin typeface="Times New Roman"/>
                <a:cs typeface="Times New Roman"/>
              </a:rPr>
              <a:t>Need for storage of </a:t>
            </a:r>
            <a:r>
              <a:rPr sz="2409" dirty="0">
                <a:solidFill>
                  <a:prstClr val="black"/>
                </a:solidFill>
                <a:latin typeface="Times New Roman"/>
                <a:cs typeface="Times New Roman"/>
              </a:rPr>
              <a:t>energy </a:t>
            </a:r>
            <a:r>
              <a:rPr sz="2409" spc="-5" dirty="0">
                <a:solidFill>
                  <a:prstClr val="black"/>
                </a:solidFill>
                <a:latin typeface="Times New Roman"/>
                <a:cs typeface="Times New Roman"/>
              </a:rPr>
              <a:t>is not</a:t>
            </a:r>
            <a:r>
              <a:rPr sz="2409" spc="-25" dirty="0">
                <a:solidFill>
                  <a:prstClr val="black"/>
                </a:solidFill>
                <a:latin typeface="Times New Roman"/>
                <a:cs typeface="Times New Roman"/>
              </a:rPr>
              <a:t> </a:t>
            </a:r>
            <a:r>
              <a:rPr sz="2409" spc="-5" dirty="0">
                <a:solidFill>
                  <a:prstClr val="black"/>
                </a:solidFill>
                <a:latin typeface="Times New Roman"/>
                <a:cs typeface="Times New Roman"/>
              </a:rPr>
              <a:t>required.</a:t>
            </a:r>
            <a:endParaRPr sz="2409">
              <a:solidFill>
                <a:prstClr val="black"/>
              </a:solidFill>
              <a:latin typeface="Times New Roman"/>
              <a:cs typeface="Times New Roman"/>
            </a:endParaRPr>
          </a:p>
        </p:txBody>
      </p:sp>
      <p:sp>
        <p:nvSpPr>
          <p:cNvPr id="4" name="object 4"/>
          <p:cNvSpPr txBox="1"/>
          <p:nvPr/>
        </p:nvSpPr>
        <p:spPr>
          <a:xfrm>
            <a:off x="2045700" y="3400955"/>
            <a:ext cx="2597882" cy="392614"/>
          </a:xfrm>
          <a:prstGeom prst="rect">
            <a:avLst/>
          </a:prstGeom>
        </p:spPr>
        <p:txBody>
          <a:bodyPr vert="horz" wrap="square" lIns="0" tIns="12747" rIns="0" bIns="0" rtlCol="0">
            <a:spAutoFit/>
          </a:bodyPr>
          <a:lstStyle/>
          <a:p>
            <a:pPr marL="471639" indent="-458892">
              <a:spcBef>
                <a:spcPts val="100"/>
              </a:spcBef>
              <a:buFont typeface="Wingdings"/>
              <a:buChar char=""/>
              <a:tabLst>
                <a:tab pos="471001" algn="l"/>
                <a:tab pos="471639" algn="l"/>
                <a:tab pos="2142769" algn="l"/>
              </a:tabLst>
            </a:pPr>
            <a:r>
              <a:rPr sz="2409" spc="-5" dirty="0">
                <a:solidFill>
                  <a:prstClr val="black"/>
                </a:solidFill>
                <a:latin typeface="Times New Roman"/>
                <a:cs typeface="Times New Roman"/>
              </a:rPr>
              <a:t>Advantage</a:t>
            </a:r>
            <a:r>
              <a:rPr sz="2409" dirty="0">
                <a:solidFill>
                  <a:prstClr val="black"/>
                </a:solidFill>
                <a:latin typeface="Times New Roman"/>
                <a:cs typeface="Times New Roman"/>
              </a:rPr>
              <a:t>s	</a:t>
            </a:r>
            <a:r>
              <a:rPr sz="2409" spc="-5" dirty="0">
                <a:solidFill>
                  <a:prstClr val="black"/>
                </a:solidFill>
                <a:latin typeface="Times New Roman"/>
                <a:cs typeface="Times New Roman"/>
              </a:rPr>
              <a:t>and</a:t>
            </a:r>
            <a:endParaRPr sz="2409">
              <a:solidFill>
                <a:prstClr val="black"/>
              </a:solidFill>
              <a:latin typeface="Times New Roman"/>
              <a:cs typeface="Times New Roman"/>
            </a:endParaRPr>
          </a:p>
        </p:txBody>
      </p:sp>
      <p:sp>
        <p:nvSpPr>
          <p:cNvPr id="5" name="object 5"/>
          <p:cNvSpPr txBox="1"/>
          <p:nvPr/>
        </p:nvSpPr>
        <p:spPr>
          <a:xfrm>
            <a:off x="4845381" y="3400956"/>
            <a:ext cx="5529103" cy="383614"/>
          </a:xfrm>
          <a:prstGeom prst="rect">
            <a:avLst/>
          </a:prstGeom>
        </p:spPr>
        <p:txBody>
          <a:bodyPr vert="horz" wrap="square" lIns="0" tIns="12747" rIns="0" bIns="0" rtlCol="0">
            <a:spAutoFit/>
          </a:bodyPr>
          <a:lstStyle/>
          <a:p>
            <a:pPr marL="12747">
              <a:spcBef>
                <a:spcPts val="100"/>
              </a:spcBef>
              <a:tabLst>
                <a:tab pos="1547485" algn="l"/>
                <a:tab pos="2029958" algn="l"/>
                <a:tab pos="3056091" algn="l"/>
                <a:tab pos="4116002" algn="l"/>
                <a:tab pos="4887196" algn="l"/>
              </a:tabLst>
            </a:pPr>
            <a:r>
              <a:rPr sz="2409" spc="-5" dirty="0">
                <a:solidFill>
                  <a:prstClr val="black"/>
                </a:solidFill>
                <a:latin typeface="Times New Roman"/>
                <a:cs typeface="Times New Roman"/>
              </a:rPr>
              <a:t>drawbacks	of	biogas	energy	over	</a:t>
            </a:r>
            <a:r>
              <a:rPr sz="2409" spc="-10" dirty="0">
                <a:solidFill>
                  <a:prstClr val="black"/>
                </a:solidFill>
                <a:latin typeface="Times New Roman"/>
                <a:cs typeface="Times New Roman"/>
              </a:rPr>
              <a:t>other</a:t>
            </a:r>
            <a:endParaRPr sz="2409">
              <a:solidFill>
                <a:prstClr val="black"/>
              </a:solidFill>
              <a:latin typeface="Times New Roman"/>
              <a:cs typeface="Times New Roman"/>
            </a:endParaRPr>
          </a:p>
        </p:txBody>
      </p:sp>
      <p:sp>
        <p:nvSpPr>
          <p:cNvPr id="6" name="object 6"/>
          <p:cNvSpPr txBox="1"/>
          <p:nvPr/>
        </p:nvSpPr>
        <p:spPr>
          <a:xfrm>
            <a:off x="2504601" y="3694345"/>
            <a:ext cx="7873315" cy="2659550"/>
          </a:xfrm>
          <a:prstGeom prst="rect">
            <a:avLst/>
          </a:prstGeom>
        </p:spPr>
        <p:txBody>
          <a:bodyPr vert="horz" wrap="square" lIns="0" tIns="48439" rIns="0" bIns="0" rtlCol="0">
            <a:spAutoFit/>
          </a:bodyPr>
          <a:lstStyle/>
          <a:p>
            <a:pPr marL="12747">
              <a:spcBef>
                <a:spcPts val="381"/>
              </a:spcBef>
            </a:pPr>
            <a:r>
              <a:rPr sz="2409" spc="-5" dirty="0">
                <a:solidFill>
                  <a:prstClr val="black"/>
                </a:solidFill>
                <a:latin typeface="Times New Roman"/>
                <a:cs typeface="Times New Roman"/>
              </a:rPr>
              <a:t>renewable </a:t>
            </a:r>
            <a:r>
              <a:rPr sz="2409" dirty="0">
                <a:solidFill>
                  <a:prstClr val="black"/>
                </a:solidFill>
                <a:latin typeface="Times New Roman"/>
                <a:cs typeface="Times New Roman"/>
              </a:rPr>
              <a:t>energy</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options:</a:t>
            </a:r>
            <a:endParaRPr sz="2409">
              <a:solidFill>
                <a:prstClr val="black"/>
              </a:solidFill>
              <a:latin typeface="Times New Roman"/>
              <a:cs typeface="Times New Roman"/>
            </a:endParaRPr>
          </a:p>
          <a:p>
            <a:pPr marL="471639" marR="5099" indent="-458892" algn="just">
              <a:lnSpc>
                <a:spcPts val="2590"/>
              </a:lnSpc>
              <a:spcBef>
                <a:spcPts val="622"/>
              </a:spcBef>
              <a:buFontTx/>
              <a:buAutoNum type="alphaLcParenR"/>
              <a:tabLst>
                <a:tab pos="471639" algn="l"/>
              </a:tabLst>
            </a:pPr>
            <a:r>
              <a:rPr sz="2409" spc="-5" dirty="0">
                <a:solidFill>
                  <a:prstClr val="black"/>
                </a:solidFill>
                <a:latin typeface="Times New Roman"/>
                <a:cs typeface="Times New Roman"/>
              </a:rPr>
              <a:t>It can be used directly for cooking, or heating water from  the abundantly available dung and dried plant leaves in  </a:t>
            </a:r>
            <a:r>
              <a:rPr sz="2409" dirty="0">
                <a:solidFill>
                  <a:prstClr val="black"/>
                </a:solidFill>
                <a:latin typeface="Times New Roman"/>
                <a:cs typeface="Times New Roman"/>
              </a:rPr>
              <a:t>rural</a:t>
            </a:r>
            <a:r>
              <a:rPr sz="2409" spc="-15" dirty="0">
                <a:solidFill>
                  <a:prstClr val="black"/>
                </a:solidFill>
                <a:latin typeface="Times New Roman"/>
                <a:cs typeface="Times New Roman"/>
              </a:rPr>
              <a:t> </a:t>
            </a:r>
            <a:r>
              <a:rPr sz="2409" dirty="0">
                <a:solidFill>
                  <a:prstClr val="black"/>
                </a:solidFill>
                <a:latin typeface="Times New Roman"/>
                <a:cs typeface="Times New Roman"/>
              </a:rPr>
              <a:t>areas.</a:t>
            </a:r>
            <a:endParaRPr sz="2409">
              <a:solidFill>
                <a:prstClr val="black"/>
              </a:solidFill>
              <a:latin typeface="Times New Roman"/>
              <a:cs typeface="Times New Roman"/>
            </a:endParaRPr>
          </a:p>
          <a:p>
            <a:pPr marL="471639" marR="5099" indent="-458892">
              <a:lnSpc>
                <a:spcPts val="2600"/>
              </a:lnSpc>
              <a:spcBef>
                <a:spcPts val="587"/>
              </a:spcBef>
              <a:buFontTx/>
              <a:buAutoNum type="alphaLcParenR"/>
              <a:tabLst>
                <a:tab pos="471001" algn="l"/>
                <a:tab pos="471639" algn="l"/>
                <a:tab pos="1685151" algn="l"/>
                <a:tab pos="3187385" algn="l"/>
                <a:tab pos="3621420" algn="l"/>
                <a:tab pos="5124290" algn="l"/>
                <a:tab pos="5507337" algn="l"/>
                <a:tab pos="6323144" algn="l"/>
                <a:tab pos="6909505" algn="l"/>
              </a:tabLst>
            </a:pPr>
            <a:r>
              <a:rPr sz="2409" spc="-5" dirty="0">
                <a:solidFill>
                  <a:prstClr val="black"/>
                </a:solidFill>
                <a:latin typeface="Times New Roman"/>
                <a:cs typeface="Times New Roman"/>
              </a:rPr>
              <a:t>Capacit</a:t>
            </a:r>
            <a:r>
              <a:rPr sz="2409" dirty="0">
                <a:solidFill>
                  <a:prstClr val="black"/>
                </a:solidFill>
                <a:latin typeface="Times New Roman"/>
                <a:cs typeface="Times New Roman"/>
              </a:rPr>
              <a:t>y	</a:t>
            </a:r>
            <a:r>
              <a:rPr sz="2409" spc="-5" dirty="0">
                <a:solidFill>
                  <a:prstClr val="black"/>
                </a:solidFill>
                <a:latin typeface="Times New Roman"/>
                <a:cs typeface="Times New Roman"/>
              </a:rPr>
              <a:t>determine</a:t>
            </a:r>
            <a:r>
              <a:rPr sz="2409" dirty="0">
                <a:solidFill>
                  <a:prstClr val="black"/>
                </a:solidFill>
                <a:latin typeface="Times New Roman"/>
                <a:cs typeface="Times New Roman"/>
              </a:rPr>
              <a:t>d	</a:t>
            </a:r>
            <a:r>
              <a:rPr sz="2409" spc="-5" dirty="0">
                <a:solidFill>
                  <a:prstClr val="black"/>
                </a:solidFill>
                <a:latin typeface="Times New Roman"/>
                <a:cs typeface="Times New Roman"/>
              </a:rPr>
              <a:t>b</a:t>
            </a:r>
            <a:r>
              <a:rPr sz="2409" dirty="0">
                <a:solidFill>
                  <a:prstClr val="black"/>
                </a:solidFill>
                <a:latin typeface="Times New Roman"/>
                <a:cs typeface="Times New Roman"/>
              </a:rPr>
              <a:t>y	</a:t>
            </a:r>
            <a:r>
              <a:rPr sz="2409" spc="-5" dirty="0">
                <a:solidFill>
                  <a:prstClr val="black"/>
                </a:solidFill>
                <a:latin typeface="Times New Roman"/>
                <a:cs typeface="Times New Roman"/>
              </a:rPr>
              <a:t>availabilit</a:t>
            </a:r>
            <a:r>
              <a:rPr sz="2409" dirty="0">
                <a:solidFill>
                  <a:prstClr val="black"/>
                </a:solidFill>
                <a:latin typeface="Times New Roman"/>
                <a:cs typeface="Times New Roman"/>
              </a:rPr>
              <a:t>y	</a:t>
            </a:r>
            <a:r>
              <a:rPr sz="2409" spc="-5" dirty="0">
                <a:solidFill>
                  <a:prstClr val="black"/>
                </a:solidFill>
                <a:latin typeface="Times New Roman"/>
                <a:cs typeface="Times New Roman"/>
              </a:rPr>
              <a:t>o</a:t>
            </a:r>
            <a:r>
              <a:rPr sz="2409" dirty="0">
                <a:solidFill>
                  <a:prstClr val="black"/>
                </a:solidFill>
                <a:latin typeface="Times New Roman"/>
                <a:cs typeface="Times New Roman"/>
              </a:rPr>
              <a:t>f	</a:t>
            </a:r>
            <a:r>
              <a:rPr sz="2409" spc="-5" dirty="0">
                <a:solidFill>
                  <a:prstClr val="black"/>
                </a:solidFill>
                <a:latin typeface="Times New Roman"/>
                <a:cs typeface="Times New Roman"/>
              </a:rPr>
              <a:t>dung</a:t>
            </a:r>
            <a:r>
              <a:rPr sz="2409" dirty="0">
                <a:solidFill>
                  <a:prstClr val="black"/>
                </a:solidFill>
                <a:latin typeface="Times New Roman"/>
                <a:cs typeface="Times New Roman"/>
              </a:rPr>
              <a:t>.	</a:t>
            </a:r>
            <a:r>
              <a:rPr sz="2409" spc="-10" dirty="0">
                <a:solidFill>
                  <a:prstClr val="black"/>
                </a:solidFill>
                <a:latin typeface="Times New Roman"/>
                <a:cs typeface="Times New Roman"/>
              </a:rPr>
              <a:t>No</a:t>
            </a:r>
            <a:r>
              <a:rPr sz="2409" spc="-5" dirty="0">
                <a:solidFill>
                  <a:prstClr val="black"/>
                </a:solidFill>
                <a:latin typeface="Times New Roman"/>
                <a:cs typeface="Times New Roman"/>
              </a:rPr>
              <a:t>t</a:t>
            </a:r>
            <a:r>
              <a:rPr sz="2409" dirty="0">
                <a:solidFill>
                  <a:prstClr val="black"/>
                </a:solidFill>
                <a:latin typeface="Times New Roman"/>
                <a:cs typeface="Times New Roman"/>
              </a:rPr>
              <a:t>	</a:t>
            </a:r>
            <a:r>
              <a:rPr sz="2409" spc="-5" dirty="0">
                <a:solidFill>
                  <a:prstClr val="black"/>
                </a:solidFill>
                <a:latin typeface="Times New Roman"/>
                <a:cs typeface="Times New Roman"/>
              </a:rPr>
              <a:t>suitable  </a:t>
            </a:r>
            <a:r>
              <a:rPr sz="2409" dirty="0">
                <a:solidFill>
                  <a:prstClr val="black"/>
                </a:solidFill>
                <a:latin typeface="Times New Roman"/>
                <a:cs typeface="Times New Roman"/>
              </a:rPr>
              <a:t>for varying</a:t>
            </a:r>
            <a:r>
              <a:rPr sz="2409" spc="-5" dirty="0">
                <a:solidFill>
                  <a:prstClr val="black"/>
                </a:solidFill>
                <a:latin typeface="Times New Roman"/>
                <a:cs typeface="Times New Roman"/>
              </a:rPr>
              <a:t> </a:t>
            </a:r>
            <a:r>
              <a:rPr sz="2409" dirty="0">
                <a:solidFill>
                  <a:prstClr val="black"/>
                </a:solidFill>
                <a:latin typeface="Times New Roman"/>
                <a:cs typeface="Times New Roman"/>
              </a:rPr>
              <a:t>loads.</a:t>
            </a:r>
            <a:endParaRPr sz="2409">
              <a:solidFill>
                <a:prstClr val="black"/>
              </a:solidFill>
              <a:latin typeface="Times New Roman"/>
              <a:cs typeface="Times New Roman"/>
            </a:endParaRPr>
          </a:p>
          <a:p>
            <a:pPr marL="471001" indent="-458254">
              <a:spcBef>
                <a:spcPts val="251"/>
              </a:spcBef>
              <a:buFontTx/>
              <a:buAutoNum type="alphaLcParenR"/>
              <a:tabLst>
                <a:tab pos="471001" algn="l"/>
                <a:tab pos="471639" algn="l"/>
              </a:tabLst>
            </a:pPr>
            <a:r>
              <a:rPr sz="2409" spc="-5" dirty="0">
                <a:solidFill>
                  <a:prstClr val="black"/>
                </a:solidFill>
                <a:latin typeface="Times New Roman"/>
                <a:cs typeface="Times New Roman"/>
              </a:rPr>
              <a:t>Not feasible to locate at all the</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locations.</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64258" y="50989"/>
            <a:ext cx="7063867" cy="1126854"/>
          </a:xfrm>
          <a:prstGeom prst="rect">
            <a:avLst/>
          </a:prstGeom>
        </p:spPr>
        <p:txBody>
          <a:bodyPr vert="horz" wrap="square" lIns="0" tIns="12747" rIns="0" bIns="0" rtlCol="0">
            <a:spAutoFit/>
          </a:bodyPr>
          <a:lstStyle/>
          <a:p>
            <a:pPr marL="2198856" marR="5099" indent="-2186746">
              <a:spcBef>
                <a:spcPts val="100"/>
              </a:spcBef>
            </a:pPr>
            <a:r>
              <a:rPr spc="-5" dirty="0"/>
              <a:t>Different Ways of extracting energy  from biomass</a:t>
            </a:r>
          </a:p>
        </p:txBody>
      </p:sp>
      <p:sp>
        <p:nvSpPr>
          <p:cNvPr id="3" name="object 3"/>
          <p:cNvSpPr txBox="1"/>
          <p:nvPr/>
        </p:nvSpPr>
        <p:spPr>
          <a:xfrm>
            <a:off x="1969217" y="1281605"/>
            <a:ext cx="8256369" cy="5611930"/>
          </a:xfrm>
          <a:prstGeom prst="rect">
            <a:avLst/>
          </a:prstGeom>
        </p:spPr>
        <p:txBody>
          <a:bodyPr vert="horz" wrap="square" lIns="0" tIns="55449" rIns="0" bIns="0" rtlCol="0">
            <a:spAutoFit/>
          </a:bodyPr>
          <a:lstStyle/>
          <a:p>
            <a:pPr marL="471639" marR="5736" indent="-458892">
              <a:lnSpc>
                <a:spcPts val="2590"/>
              </a:lnSpc>
              <a:spcBef>
                <a:spcPts val="436"/>
              </a:spcBef>
              <a:buFont typeface="Wingdings"/>
              <a:buChar char=""/>
              <a:tabLst>
                <a:tab pos="471001" algn="l"/>
                <a:tab pos="471639" algn="l"/>
              </a:tabLst>
            </a:pPr>
            <a:r>
              <a:rPr sz="2409" spc="-5" dirty="0">
                <a:solidFill>
                  <a:prstClr val="black"/>
                </a:solidFill>
                <a:latin typeface="Times New Roman"/>
                <a:cs typeface="Times New Roman"/>
              </a:rPr>
              <a:t>The different methods of </a:t>
            </a:r>
            <a:r>
              <a:rPr sz="2409" spc="-10" dirty="0">
                <a:solidFill>
                  <a:prstClr val="black"/>
                </a:solidFill>
                <a:latin typeface="Times New Roman"/>
                <a:cs typeface="Times New Roman"/>
              </a:rPr>
              <a:t>biomass </a:t>
            </a:r>
            <a:r>
              <a:rPr sz="2409" spc="-5" dirty="0">
                <a:solidFill>
                  <a:prstClr val="black"/>
                </a:solidFill>
                <a:latin typeface="Times New Roman"/>
                <a:cs typeface="Times New Roman"/>
              </a:rPr>
              <a:t>extraction can be broadly be  classified</a:t>
            </a:r>
            <a:r>
              <a:rPr sz="2409" spc="-15" dirty="0">
                <a:solidFill>
                  <a:prstClr val="black"/>
                </a:solidFill>
                <a:latin typeface="Times New Roman"/>
                <a:cs typeface="Times New Roman"/>
              </a:rPr>
              <a:t> </a:t>
            </a:r>
            <a:r>
              <a:rPr sz="2409" spc="-10" dirty="0">
                <a:solidFill>
                  <a:prstClr val="black"/>
                </a:solidFill>
                <a:latin typeface="Times New Roman"/>
                <a:cs typeface="Times New Roman"/>
              </a:rPr>
              <a:t>as:</a:t>
            </a:r>
            <a:endParaRPr sz="2409">
              <a:solidFill>
                <a:prstClr val="black"/>
              </a:solidFill>
              <a:latin typeface="Times New Roman"/>
              <a:cs typeface="Times New Roman"/>
            </a:endParaRPr>
          </a:p>
          <a:p>
            <a:pPr marL="929893" lvl="1" indent="-458254">
              <a:spcBef>
                <a:spcPts val="251"/>
              </a:spcBef>
              <a:buFontTx/>
              <a:buAutoNum type="alphaLcParenR"/>
              <a:tabLst>
                <a:tab pos="929893" algn="l"/>
                <a:tab pos="930530" algn="l"/>
              </a:tabLst>
            </a:pPr>
            <a:r>
              <a:rPr sz="2409" dirty="0">
                <a:solidFill>
                  <a:prstClr val="black"/>
                </a:solidFill>
                <a:latin typeface="Times New Roman"/>
                <a:cs typeface="Times New Roman"/>
              </a:rPr>
              <a:t>Anaerobic</a:t>
            </a:r>
            <a:r>
              <a:rPr sz="2409" spc="-15" dirty="0">
                <a:solidFill>
                  <a:prstClr val="black"/>
                </a:solidFill>
                <a:latin typeface="Times New Roman"/>
                <a:cs typeface="Times New Roman"/>
              </a:rPr>
              <a:t> </a:t>
            </a:r>
            <a:r>
              <a:rPr sz="2409" dirty="0">
                <a:solidFill>
                  <a:prstClr val="black"/>
                </a:solidFill>
                <a:latin typeface="Times New Roman"/>
                <a:cs typeface="Times New Roman"/>
              </a:rPr>
              <a:t>Digestion.</a:t>
            </a:r>
            <a:endParaRPr sz="2409">
              <a:solidFill>
                <a:prstClr val="black"/>
              </a:solidFill>
              <a:latin typeface="Times New Roman"/>
              <a:cs typeface="Times New Roman"/>
            </a:endParaRPr>
          </a:p>
          <a:p>
            <a:pPr marL="929893" lvl="1" indent="-458254">
              <a:spcBef>
                <a:spcPts val="286"/>
              </a:spcBef>
              <a:buFontTx/>
              <a:buAutoNum type="alphaLcParenR"/>
              <a:tabLst>
                <a:tab pos="929893" algn="l"/>
                <a:tab pos="930530" algn="l"/>
              </a:tabLst>
            </a:pPr>
            <a:r>
              <a:rPr sz="2409" spc="-5" dirty="0">
                <a:solidFill>
                  <a:prstClr val="black"/>
                </a:solidFill>
                <a:latin typeface="Times New Roman"/>
                <a:cs typeface="Times New Roman"/>
              </a:rPr>
              <a:t>Gasification.</a:t>
            </a:r>
            <a:endParaRPr sz="2409">
              <a:solidFill>
                <a:prstClr val="black"/>
              </a:solidFill>
              <a:latin typeface="Times New Roman"/>
              <a:cs typeface="Times New Roman"/>
            </a:endParaRPr>
          </a:p>
          <a:p>
            <a:pPr marL="929893" lvl="1" indent="-458254">
              <a:spcBef>
                <a:spcPts val="281"/>
              </a:spcBef>
              <a:buFontTx/>
              <a:buAutoNum type="alphaLcParenR"/>
              <a:tabLst>
                <a:tab pos="929893" algn="l"/>
                <a:tab pos="930530" algn="l"/>
              </a:tabLst>
            </a:pPr>
            <a:r>
              <a:rPr sz="2409" spc="-5" dirty="0">
                <a:solidFill>
                  <a:prstClr val="black"/>
                </a:solidFill>
                <a:latin typeface="Times New Roman"/>
                <a:cs typeface="Times New Roman"/>
              </a:rPr>
              <a:t>Liquefaction.</a:t>
            </a:r>
            <a:endParaRPr sz="2409">
              <a:solidFill>
                <a:prstClr val="black"/>
              </a:solidFill>
              <a:latin typeface="Times New Roman"/>
              <a:cs typeface="Times New Roman"/>
            </a:endParaRPr>
          </a:p>
          <a:p>
            <a:pPr marL="471639" indent="-458892">
              <a:spcBef>
                <a:spcPts val="281"/>
              </a:spcBef>
              <a:buFont typeface="Wingdings"/>
              <a:buChar char=""/>
              <a:tabLst>
                <a:tab pos="471001" algn="l"/>
                <a:tab pos="471639" algn="l"/>
              </a:tabLst>
            </a:pPr>
            <a:r>
              <a:rPr sz="2409" b="1" spc="-5" dirty="0">
                <a:solidFill>
                  <a:prstClr val="black"/>
                </a:solidFill>
                <a:latin typeface="Times New Roman"/>
                <a:cs typeface="Times New Roman"/>
              </a:rPr>
              <a:t>Solid </a:t>
            </a:r>
            <a:r>
              <a:rPr sz="2409" b="1" dirty="0">
                <a:solidFill>
                  <a:prstClr val="black"/>
                </a:solidFill>
                <a:latin typeface="Times New Roman"/>
                <a:cs typeface="Times New Roman"/>
              </a:rPr>
              <a:t>fuel </a:t>
            </a:r>
            <a:r>
              <a:rPr sz="2409" b="1" spc="-5" dirty="0">
                <a:solidFill>
                  <a:prstClr val="black"/>
                </a:solidFill>
                <a:latin typeface="Times New Roman"/>
                <a:cs typeface="Times New Roman"/>
              </a:rPr>
              <a:t>combustion</a:t>
            </a:r>
            <a:endParaRPr sz="2409">
              <a:solidFill>
                <a:prstClr val="black"/>
              </a:solidFill>
              <a:latin typeface="Times New Roman"/>
              <a:cs typeface="Times New Roman"/>
            </a:endParaRPr>
          </a:p>
          <a:p>
            <a:pPr marL="930530" marR="6373" lvl="1" indent="-458892" algn="just">
              <a:lnSpc>
                <a:spcPts val="2600"/>
              </a:lnSpc>
              <a:spcBef>
                <a:spcPts val="612"/>
              </a:spcBef>
              <a:buFontTx/>
              <a:buAutoNum type="alphaLcParenR"/>
              <a:tabLst>
                <a:tab pos="930530" algn="l"/>
              </a:tabLst>
            </a:pPr>
            <a:r>
              <a:rPr sz="2409" spc="-5" dirty="0">
                <a:solidFill>
                  <a:prstClr val="black"/>
                </a:solidFill>
                <a:latin typeface="Times New Roman"/>
                <a:cs typeface="Times New Roman"/>
              </a:rPr>
              <a:t>The simplest and most common way of extracting energy  from biomass is by direct combustion of solid</a:t>
            </a:r>
            <a:r>
              <a:rPr sz="2409" spc="-35" dirty="0">
                <a:solidFill>
                  <a:prstClr val="black"/>
                </a:solidFill>
                <a:latin typeface="Times New Roman"/>
                <a:cs typeface="Times New Roman"/>
              </a:rPr>
              <a:t> </a:t>
            </a:r>
            <a:r>
              <a:rPr sz="2409" spc="-5" dirty="0">
                <a:solidFill>
                  <a:prstClr val="black"/>
                </a:solidFill>
                <a:latin typeface="Times New Roman"/>
                <a:cs typeface="Times New Roman"/>
              </a:rPr>
              <a:t>matter.</a:t>
            </a:r>
            <a:endParaRPr sz="2409">
              <a:solidFill>
                <a:prstClr val="black"/>
              </a:solidFill>
              <a:latin typeface="Times New Roman"/>
              <a:cs typeface="Times New Roman"/>
            </a:endParaRPr>
          </a:p>
          <a:p>
            <a:pPr marL="930530" marR="5736" lvl="1" indent="-458892" algn="just">
              <a:lnSpc>
                <a:spcPts val="2590"/>
              </a:lnSpc>
              <a:spcBef>
                <a:spcPts val="587"/>
              </a:spcBef>
              <a:buFontTx/>
              <a:buAutoNum type="alphaLcParenR"/>
              <a:tabLst>
                <a:tab pos="930530" algn="l"/>
              </a:tabLst>
            </a:pPr>
            <a:r>
              <a:rPr sz="2409" spc="-5" dirty="0">
                <a:solidFill>
                  <a:prstClr val="black"/>
                </a:solidFill>
                <a:latin typeface="Times New Roman"/>
                <a:cs typeface="Times New Roman"/>
              </a:rPr>
              <a:t>Majority of the developing countries especially in rural  areas obtain the majority of their energy needs from the </a:t>
            </a:r>
            <a:r>
              <a:rPr sz="2409" spc="592" dirty="0">
                <a:solidFill>
                  <a:prstClr val="black"/>
                </a:solidFill>
                <a:latin typeface="Times New Roman"/>
                <a:cs typeface="Times New Roman"/>
              </a:rPr>
              <a:t> </a:t>
            </a:r>
            <a:r>
              <a:rPr sz="2409" spc="-5" dirty="0">
                <a:solidFill>
                  <a:prstClr val="black"/>
                </a:solidFill>
                <a:latin typeface="Times New Roman"/>
                <a:cs typeface="Times New Roman"/>
              </a:rPr>
              <a:t>burning of wood, animal dung and other biomass. But  burning can be</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inefficient.</a:t>
            </a:r>
            <a:endParaRPr sz="2409">
              <a:solidFill>
                <a:prstClr val="black"/>
              </a:solidFill>
              <a:latin typeface="Times New Roman"/>
              <a:cs typeface="Times New Roman"/>
            </a:endParaRPr>
          </a:p>
          <a:p>
            <a:pPr marL="930530" marR="5099" lvl="1" indent="-458892" algn="just">
              <a:lnSpc>
                <a:spcPts val="2590"/>
              </a:lnSpc>
              <a:spcBef>
                <a:spcPts val="607"/>
              </a:spcBef>
              <a:buFontTx/>
              <a:buAutoNum type="alphaLcParenR"/>
              <a:tabLst>
                <a:tab pos="930530" algn="l"/>
              </a:tabLst>
            </a:pPr>
            <a:r>
              <a:rPr sz="2409" spc="-5" dirty="0">
                <a:solidFill>
                  <a:prstClr val="black"/>
                </a:solidFill>
                <a:latin typeface="Times New Roman"/>
                <a:cs typeface="Times New Roman"/>
              </a:rPr>
              <a:t>An open fireplace may let large amounts of heat escape,  while </a:t>
            </a:r>
            <a:r>
              <a:rPr sz="2409" dirty="0">
                <a:solidFill>
                  <a:prstClr val="black"/>
                </a:solidFill>
                <a:latin typeface="Times New Roman"/>
                <a:cs typeface="Times New Roman"/>
              </a:rPr>
              <a:t>a </a:t>
            </a:r>
            <a:r>
              <a:rPr sz="2409" spc="-5" dirty="0">
                <a:solidFill>
                  <a:prstClr val="black"/>
                </a:solidFill>
                <a:latin typeface="Times New Roman"/>
                <a:cs typeface="Times New Roman"/>
              </a:rPr>
              <a:t>significant proportion of the fuel may not even get  burnt.</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6</a:t>
            </a:fld>
            <a:endParaRPr lang="en-US"/>
          </a:p>
        </p:txBody>
      </p:sp>
    </p:spTree>
    <p:extLst>
      <p:ext uri="{BB962C8B-B14F-4D97-AF65-F5344CB8AC3E}">
        <p14:creationId xmlns="" xmlns:p14="http://schemas.microsoft.com/office/powerpoint/2010/main" val="34870419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6180" y="411434"/>
            <a:ext cx="11035407" cy="568858"/>
          </a:xfrm>
          <a:prstGeom prst="rect">
            <a:avLst/>
          </a:prstGeom>
        </p:spPr>
        <p:txBody>
          <a:bodyPr vert="horz" wrap="square" lIns="0" tIns="12747" rIns="0" bIns="0" rtlCol="0">
            <a:spAutoFit/>
          </a:bodyPr>
          <a:lstStyle/>
          <a:p>
            <a:pPr marL="2544937" marR="5099" indent="-1938180">
              <a:spcBef>
                <a:spcPts val="100"/>
              </a:spcBef>
            </a:pPr>
            <a:r>
              <a:rPr spc="-5" dirty="0"/>
              <a:t>Different Ways of extracting energy  from biomass</a:t>
            </a:r>
            <a:r>
              <a:rPr dirty="0"/>
              <a:t> </a:t>
            </a:r>
            <a:r>
              <a:rPr b="0" spc="-5" dirty="0"/>
              <a:t>-1</a:t>
            </a:r>
          </a:p>
        </p:txBody>
      </p:sp>
      <p:sp>
        <p:nvSpPr>
          <p:cNvPr id="3" name="object 3"/>
          <p:cNvSpPr txBox="1"/>
          <p:nvPr/>
        </p:nvSpPr>
        <p:spPr>
          <a:xfrm>
            <a:off x="2045700" y="1619661"/>
            <a:ext cx="8256369" cy="4937840"/>
          </a:xfrm>
          <a:prstGeom prst="rect">
            <a:avLst/>
          </a:prstGeom>
        </p:spPr>
        <p:txBody>
          <a:bodyPr vert="horz" wrap="square" lIns="0" tIns="85406" rIns="0" bIns="0" rtlCol="0">
            <a:spAutoFit/>
          </a:bodyPr>
          <a:lstStyle/>
          <a:p>
            <a:pPr marL="12747">
              <a:spcBef>
                <a:spcPts val="672"/>
              </a:spcBef>
            </a:pPr>
            <a:r>
              <a:rPr sz="2409" b="1" spc="-10" dirty="0">
                <a:solidFill>
                  <a:prstClr val="black"/>
                </a:solidFill>
                <a:latin typeface="Times New Roman"/>
                <a:cs typeface="Times New Roman"/>
              </a:rPr>
              <a:t>Gasification</a:t>
            </a:r>
            <a:endParaRPr sz="2409">
              <a:solidFill>
                <a:prstClr val="black"/>
              </a:solidFill>
              <a:latin typeface="Times New Roman"/>
              <a:cs typeface="Times New Roman"/>
            </a:endParaRPr>
          </a:p>
          <a:p>
            <a:pPr marL="356916" marR="6373" indent="-344169" algn="just">
              <a:spcBef>
                <a:spcPts val="572"/>
              </a:spcBef>
              <a:buFont typeface="Wingdings"/>
              <a:buChar char=""/>
              <a:tabLst>
                <a:tab pos="356916" algn="l"/>
              </a:tabLst>
            </a:pPr>
            <a:r>
              <a:rPr sz="2409" spc="-5" dirty="0">
                <a:solidFill>
                  <a:prstClr val="black"/>
                </a:solidFill>
                <a:latin typeface="Times New Roman"/>
                <a:cs typeface="Times New Roman"/>
              </a:rPr>
              <a:t>Gasification is </a:t>
            </a:r>
            <a:r>
              <a:rPr sz="2409" dirty="0">
                <a:solidFill>
                  <a:prstClr val="black"/>
                </a:solidFill>
                <a:latin typeface="Times New Roman"/>
                <a:cs typeface="Times New Roman"/>
              </a:rPr>
              <a:t>a </a:t>
            </a:r>
            <a:r>
              <a:rPr sz="2409" spc="-5" dirty="0">
                <a:solidFill>
                  <a:prstClr val="black"/>
                </a:solidFill>
                <a:latin typeface="Times New Roman"/>
                <a:cs typeface="Times New Roman"/>
              </a:rPr>
              <a:t>process that exposes </a:t>
            </a:r>
            <a:r>
              <a:rPr sz="2409" dirty="0">
                <a:solidFill>
                  <a:prstClr val="black"/>
                </a:solidFill>
                <a:latin typeface="Times New Roman"/>
                <a:cs typeface="Times New Roman"/>
              </a:rPr>
              <a:t>a </a:t>
            </a:r>
            <a:r>
              <a:rPr sz="2409" spc="-5" dirty="0">
                <a:solidFill>
                  <a:prstClr val="black"/>
                </a:solidFill>
                <a:latin typeface="Times New Roman"/>
                <a:cs typeface="Times New Roman"/>
              </a:rPr>
              <a:t>solid fuel to high  temperatures and limited oxygen, to produce </a:t>
            </a:r>
            <a:r>
              <a:rPr sz="2409" dirty="0">
                <a:solidFill>
                  <a:prstClr val="black"/>
                </a:solidFill>
                <a:latin typeface="Times New Roman"/>
                <a:cs typeface="Times New Roman"/>
              </a:rPr>
              <a:t>a </a:t>
            </a:r>
            <a:r>
              <a:rPr sz="2409" spc="-5" dirty="0">
                <a:solidFill>
                  <a:prstClr val="black"/>
                </a:solidFill>
                <a:latin typeface="Times New Roman"/>
                <a:cs typeface="Times New Roman"/>
              </a:rPr>
              <a:t>gaseous</a:t>
            </a:r>
            <a:r>
              <a:rPr sz="2409" spc="-45" dirty="0">
                <a:solidFill>
                  <a:prstClr val="black"/>
                </a:solidFill>
                <a:latin typeface="Times New Roman"/>
                <a:cs typeface="Times New Roman"/>
              </a:rPr>
              <a:t> </a:t>
            </a:r>
            <a:r>
              <a:rPr sz="2409" spc="-5" dirty="0">
                <a:solidFill>
                  <a:prstClr val="black"/>
                </a:solidFill>
                <a:latin typeface="Times New Roman"/>
                <a:cs typeface="Times New Roman"/>
              </a:rPr>
              <a:t>fuel.</a:t>
            </a:r>
            <a:endParaRPr sz="2409">
              <a:solidFill>
                <a:prstClr val="black"/>
              </a:solidFill>
              <a:latin typeface="Times New Roman"/>
              <a:cs typeface="Times New Roman"/>
            </a:endParaRPr>
          </a:p>
          <a:p>
            <a:pPr marL="356916" marR="6373" indent="-344169" algn="just">
              <a:spcBef>
                <a:spcPts val="562"/>
              </a:spcBef>
              <a:buFont typeface="Wingdings"/>
              <a:buChar char=""/>
              <a:tabLst>
                <a:tab pos="356916" algn="l"/>
              </a:tabLst>
            </a:pPr>
            <a:r>
              <a:rPr sz="2409" spc="-5" dirty="0">
                <a:solidFill>
                  <a:prstClr val="black"/>
                </a:solidFill>
                <a:latin typeface="Times New Roman"/>
                <a:cs typeface="Times New Roman"/>
              </a:rPr>
              <a:t>This is </a:t>
            </a:r>
            <a:r>
              <a:rPr sz="2409" dirty="0">
                <a:solidFill>
                  <a:prstClr val="black"/>
                </a:solidFill>
                <a:latin typeface="Times New Roman"/>
                <a:cs typeface="Times New Roman"/>
              </a:rPr>
              <a:t>a </a:t>
            </a:r>
            <a:r>
              <a:rPr sz="2409" spc="-5" dirty="0">
                <a:solidFill>
                  <a:prstClr val="black"/>
                </a:solidFill>
                <a:latin typeface="Times New Roman"/>
                <a:cs typeface="Times New Roman"/>
              </a:rPr>
              <a:t>mix of gases such as carbon monoxide, carbon  dioxide, nitrogen, hydrogen and</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methane.</a:t>
            </a:r>
            <a:endParaRPr sz="2409">
              <a:solidFill>
                <a:prstClr val="black"/>
              </a:solidFill>
              <a:latin typeface="Times New Roman"/>
              <a:cs typeface="Times New Roman"/>
            </a:endParaRPr>
          </a:p>
          <a:p>
            <a:pPr marL="356916" indent="-344169">
              <a:spcBef>
                <a:spcPts val="567"/>
              </a:spcBef>
              <a:buFont typeface="Wingdings"/>
              <a:buChar char=""/>
              <a:tabLst>
                <a:tab pos="356916" algn="l"/>
              </a:tabLst>
            </a:pPr>
            <a:r>
              <a:rPr sz="2409" spc="-5" dirty="0">
                <a:solidFill>
                  <a:prstClr val="black"/>
                </a:solidFill>
                <a:latin typeface="Times New Roman"/>
                <a:cs typeface="Times New Roman"/>
              </a:rPr>
              <a:t>Gasification has several advantages over burning solid</a:t>
            </a:r>
            <a:r>
              <a:rPr sz="2409" spc="-35" dirty="0">
                <a:solidFill>
                  <a:prstClr val="black"/>
                </a:solidFill>
                <a:latin typeface="Times New Roman"/>
                <a:cs typeface="Times New Roman"/>
              </a:rPr>
              <a:t> </a:t>
            </a:r>
            <a:r>
              <a:rPr sz="2409" spc="-5" dirty="0">
                <a:solidFill>
                  <a:prstClr val="black"/>
                </a:solidFill>
                <a:latin typeface="Times New Roman"/>
                <a:cs typeface="Times New Roman"/>
              </a:rPr>
              <a:t>fuel.</a:t>
            </a:r>
            <a:endParaRPr sz="2409">
              <a:solidFill>
                <a:prstClr val="black"/>
              </a:solidFill>
              <a:latin typeface="Times New Roman"/>
              <a:cs typeface="Times New Roman"/>
            </a:endParaRPr>
          </a:p>
          <a:p>
            <a:pPr marL="356916" marR="6373" indent="-344169" algn="just">
              <a:spcBef>
                <a:spcPts val="572"/>
              </a:spcBef>
              <a:buFont typeface="Wingdings"/>
              <a:buChar char=""/>
              <a:tabLst>
                <a:tab pos="356916" algn="l"/>
              </a:tabLst>
            </a:pPr>
            <a:r>
              <a:rPr sz="2409" spc="-5" dirty="0">
                <a:solidFill>
                  <a:prstClr val="black"/>
                </a:solidFill>
                <a:latin typeface="Times New Roman"/>
                <a:cs typeface="Times New Roman"/>
              </a:rPr>
              <a:t>One is convenience </a:t>
            </a:r>
            <a:r>
              <a:rPr sz="2409" dirty="0">
                <a:solidFill>
                  <a:prstClr val="black"/>
                </a:solidFill>
                <a:latin typeface="Times New Roman"/>
                <a:cs typeface="Times New Roman"/>
              </a:rPr>
              <a:t>– </a:t>
            </a:r>
            <a:r>
              <a:rPr sz="2409" spc="-5" dirty="0">
                <a:solidFill>
                  <a:prstClr val="black"/>
                </a:solidFill>
                <a:latin typeface="Times New Roman"/>
                <a:cs typeface="Times New Roman"/>
              </a:rPr>
              <a:t>one of the resultant gases, methane, can  be treated in </a:t>
            </a:r>
            <a:r>
              <a:rPr sz="2409" dirty="0">
                <a:solidFill>
                  <a:prstClr val="black"/>
                </a:solidFill>
                <a:latin typeface="Times New Roman"/>
                <a:cs typeface="Times New Roman"/>
              </a:rPr>
              <a:t>a </a:t>
            </a:r>
            <a:r>
              <a:rPr sz="2409" spc="-5" dirty="0">
                <a:solidFill>
                  <a:prstClr val="black"/>
                </a:solidFill>
                <a:latin typeface="Times New Roman"/>
                <a:cs typeface="Times New Roman"/>
              </a:rPr>
              <a:t>similar way as natural gas, </a:t>
            </a:r>
            <a:r>
              <a:rPr sz="2409" dirty="0">
                <a:solidFill>
                  <a:prstClr val="black"/>
                </a:solidFill>
                <a:latin typeface="Times New Roman"/>
                <a:cs typeface="Times New Roman"/>
              </a:rPr>
              <a:t>and </a:t>
            </a:r>
            <a:r>
              <a:rPr sz="2409" spc="-5" dirty="0">
                <a:solidFill>
                  <a:prstClr val="black"/>
                </a:solidFill>
                <a:latin typeface="Times New Roman"/>
                <a:cs typeface="Times New Roman"/>
              </a:rPr>
              <a:t>used for </a:t>
            </a:r>
            <a:r>
              <a:rPr sz="2409" dirty="0">
                <a:solidFill>
                  <a:prstClr val="black"/>
                </a:solidFill>
                <a:latin typeface="Times New Roman"/>
                <a:cs typeface="Times New Roman"/>
              </a:rPr>
              <a:t>the </a:t>
            </a:r>
            <a:r>
              <a:rPr sz="2409" spc="-5" dirty="0">
                <a:solidFill>
                  <a:prstClr val="black"/>
                </a:solidFill>
                <a:latin typeface="Times New Roman"/>
                <a:cs typeface="Times New Roman"/>
              </a:rPr>
              <a:t>same  </a:t>
            </a:r>
            <a:r>
              <a:rPr sz="2409" dirty="0">
                <a:solidFill>
                  <a:prstClr val="black"/>
                </a:solidFill>
                <a:latin typeface="Times New Roman"/>
                <a:cs typeface="Times New Roman"/>
              </a:rPr>
              <a:t>purposes.</a:t>
            </a:r>
            <a:endParaRPr sz="2409">
              <a:solidFill>
                <a:prstClr val="black"/>
              </a:solidFill>
              <a:latin typeface="Times New Roman"/>
              <a:cs typeface="Times New Roman"/>
            </a:endParaRPr>
          </a:p>
          <a:p>
            <a:pPr marL="356916" marR="5099" indent="-344169" algn="just">
              <a:spcBef>
                <a:spcPts val="562"/>
              </a:spcBef>
              <a:buFont typeface="Wingdings"/>
              <a:buChar char=""/>
              <a:tabLst>
                <a:tab pos="356916" algn="l"/>
              </a:tabLst>
            </a:pPr>
            <a:r>
              <a:rPr sz="2409" spc="-5" dirty="0">
                <a:solidFill>
                  <a:prstClr val="black"/>
                </a:solidFill>
                <a:latin typeface="Times New Roman"/>
                <a:cs typeface="Times New Roman"/>
              </a:rPr>
              <a:t>Another advantage of gasification is that it produces </a:t>
            </a:r>
            <a:r>
              <a:rPr sz="2409" dirty="0">
                <a:solidFill>
                  <a:prstClr val="black"/>
                </a:solidFill>
                <a:latin typeface="Times New Roman"/>
                <a:cs typeface="Times New Roman"/>
              </a:rPr>
              <a:t>a </a:t>
            </a:r>
            <a:r>
              <a:rPr sz="2409" spc="-5" dirty="0">
                <a:solidFill>
                  <a:prstClr val="black"/>
                </a:solidFill>
                <a:latin typeface="Times New Roman"/>
                <a:cs typeface="Times New Roman"/>
              </a:rPr>
              <a:t>fuel that  has had many impurities removed and will therefore cause  fewer pollution problems when</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burnt.</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3358" y="468584"/>
            <a:ext cx="11035407" cy="568858"/>
          </a:xfrm>
          <a:prstGeom prst="rect">
            <a:avLst/>
          </a:prstGeom>
        </p:spPr>
        <p:txBody>
          <a:bodyPr vert="horz" wrap="square" lIns="0" tIns="12747" rIns="0" bIns="0" rtlCol="0">
            <a:spAutoFit/>
          </a:bodyPr>
          <a:lstStyle/>
          <a:p>
            <a:pPr marL="2544937" marR="5099" indent="-1938180">
              <a:spcBef>
                <a:spcPts val="100"/>
              </a:spcBef>
            </a:pPr>
            <a:r>
              <a:rPr spc="-5" dirty="0"/>
              <a:t>Different Ways of extracting energy  from biomass</a:t>
            </a:r>
            <a:r>
              <a:rPr dirty="0"/>
              <a:t> </a:t>
            </a:r>
            <a:r>
              <a:rPr b="0" spc="-5" dirty="0"/>
              <a:t>-2</a:t>
            </a:r>
          </a:p>
        </p:txBody>
      </p:sp>
      <p:sp>
        <p:nvSpPr>
          <p:cNvPr id="3" name="object 3"/>
          <p:cNvSpPr txBox="1"/>
          <p:nvPr/>
        </p:nvSpPr>
        <p:spPr>
          <a:xfrm>
            <a:off x="1969217" y="1764978"/>
            <a:ext cx="8255094" cy="4679762"/>
          </a:xfrm>
          <a:prstGeom prst="rect">
            <a:avLst/>
          </a:prstGeom>
        </p:spPr>
        <p:txBody>
          <a:bodyPr vert="horz" wrap="square" lIns="0" tIns="12747" rIns="0" bIns="0" rtlCol="0">
            <a:spAutoFit/>
          </a:bodyPr>
          <a:lstStyle/>
          <a:p>
            <a:pPr marL="356916" marR="5099" indent="-344169" algn="just">
              <a:lnSpc>
                <a:spcPct val="105000"/>
              </a:lnSpc>
              <a:spcBef>
                <a:spcPts val="100"/>
              </a:spcBef>
              <a:buFont typeface="Wingdings"/>
              <a:buChar char=""/>
              <a:tabLst>
                <a:tab pos="356916" algn="l"/>
              </a:tabLst>
            </a:pPr>
            <a:r>
              <a:rPr sz="2409" spc="-5" dirty="0">
                <a:solidFill>
                  <a:prstClr val="black"/>
                </a:solidFill>
                <a:latin typeface="Times New Roman"/>
                <a:cs typeface="Times New Roman"/>
              </a:rPr>
              <a:t>under suitable circumstances, it can produce synthesis gas, </a:t>
            </a:r>
            <a:r>
              <a:rPr sz="2409" dirty="0">
                <a:solidFill>
                  <a:prstClr val="black"/>
                </a:solidFill>
                <a:latin typeface="Times New Roman"/>
                <a:cs typeface="Times New Roman"/>
              </a:rPr>
              <a:t>a  </a:t>
            </a:r>
            <a:r>
              <a:rPr sz="2409" spc="-5" dirty="0">
                <a:solidFill>
                  <a:prstClr val="black"/>
                </a:solidFill>
                <a:latin typeface="Times New Roman"/>
                <a:cs typeface="Times New Roman"/>
              </a:rPr>
              <a:t>mixture of carbon monoxide and</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hydrogen.</a:t>
            </a:r>
            <a:endParaRPr sz="2409">
              <a:solidFill>
                <a:prstClr val="black"/>
              </a:solidFill>
              <a:latin typeface="Times New Roman"/>
              <a:cs typeface="Times New Roman"/>
            </a:endParaRPr>
          </a:p>
          <a:p>
            <a:pPr marL="356916" marR="5736" indent="-344169" algn="just">
              <a:lnSpc>
                <a:spcPct val="105000"/>
              </a:lnSpc>
              <a:spcBef>
                <a:spcPts val="577"/>
              </a:spcBef>
              <a:buFont typeface="Wingdings"/>
              <a:buChar char=""/>
              <a:tabLst>
                <a:tab pos="433398" algn="l"/>
              </a:tabLst>
            </a:pPr>
            <a:r>
              <a:rPr sz="2409" spc="-5" dirty="0">
                <a:solidFill>
                  <a:prstClr val="black"/>
                </a:solidFill>
                <a:latin typeface="Times New Roman"/>
                <a:cs typeface="Times New Roman"/>
              </a:rPr>
              <a:t>This can be used to make almost any hydrocarbon (e.g.,  methane and methanol), which can then be substituted for </a:t>
            </a:r>
            <a:r>
              <a:rPr sz="2409" spc="-10" dirty="0">
                <a:solidFill>
                  <a:prstClr val="black"/>
                </a:solidFill>
                <a:latin typeface="Times New Roman"/>
                <a:cs typeface="Times New Roman"/>
              </a:rPr>
              <a:t>fossil  </a:t>
            </a:r>
            <a:r>
              <a:rPr sz="2409" spc="-5" dirty="0">
                <a:solidFill>
                  <a:prstClr val="black"/>
                </a:solidFill>
                <a:latin typeface="Times New Roman"/>
                <a:cs typeface="Times New Roman"/>
              </a:rPr>
              <a:t>fuels. But hydrogen itself is </a:t>
            </a:r>
            <a:r>
              <a:rPr sz="2409" dirty="0">
                <a:solidFill>
                  <a:prstClr val="black"/>
                </a:solidFill>
                <a:latin typeface="Times New Roman"/>
                <a:cs typeface="Times New Roman"/>
              </a:rPr>
              <a:t>a </a:t>
            </a:r>
            <a:r>
              <a:rPr sz="2409" spc="-5" dirty="0">
                <a:solidFill>
                  <a:prstClr val="black"/>
                </a:solidFill>
                <a:latin typeface="Times New Roman"/>
                <a:cs typeface="Times New Roman"/>
              </a:rPr>
              <a:t>potential fuel of the</a:t>
            </a:r>
            <a:r>
              <a:rPr sz="2409" spc="-35" dirty="0">
                <a:solidFill>
                  <a:prstClr val="black"/>
                </a:solidFill>
                <a:latin typeface="Times New Roman"/>
                <a:cs typeface="Times New Roman"/>
              </a:rPr>
              <a:t> </a:t>
            </a:r>
            <a:r>
              <a:rPr sz="2409" spc="-5" dirty="0">
                <a:solidFill>
                  <a:prstClr val="black"/>
                </a:solidFill>
                <a:latin typeface="Times New Roman"/>
                <a:cs typeface="Times New Roman"/>
              </a:rPr>
              <a:t>future.</a:t>
            </a:r>
            <a:endParaRPr sz="2409">
              <a:solidFill>
                <a:prstClr val="black"/>
              </a:solidFill>
              <a:latin typeface="Times New Roman"/>
              <a:cs typeface="Times New Roman"/>
            </a:endParaRPr>
          </a:p>
          <a:p>
            <a:pPr marL="12747">
              <a:spcBef>
                <a:spcPts val="723"/>
              </a:spcBef>
            </a:pPr>
            <a:r>
              <a:rPr sz="2409" b="1" spc="-5" dirty="0">
                <a:solidFill>
                  <a:prstClr val="black"/>
                </a:solidFill>
                <a:latin typeface="Times New Roman"/>
                <a:cs typeface="Times New Roman"/>
              </a:rPr>
              <a:t>Paralysis </a:t>
            </a:r>
            <a:r>
              <a:rPr sz="2409" spc="-5" dirty="0">
                <a:solidFill>
                  <a:prstClr val="black"/>
                </a:solidFill>
                <a:latin typeface="Times New Roman"/>
                <a:cs typeface="Times New Roman"/>
              </a:rPr>
              <a:t>:</a:t>
            </a:r>
            <a:endParaRPr sz="2409">
              <a:solidFill>
                <a:prstClr val="black"/>
              </a:solidFill>
              <a:latin typeface="Times New Roman"/>
              <a:cs typeface="Times New Roman"/>
            </a:endParaRPr>
          </a:p>
          <a:p>
            <a:pPr marL="356916" indent="-344169">
              <a:spcBef>
                <a:spcPts val="723"/>
              </a:spcBef>
              <a:buFont typeface="Wingdings"/>
              <a:buChar char=""/>
              <a:tabLst>
                <a:tab pos="356916" algn="l"/>
              </a:tabLst>
            </a:pPr>
            <a:r>
              <a:rPr sz="2409" spc="-5" dirty="0">
                <a:solidFill>
                  <a:prstClr val="black"/>
                </a:solidFill>
                <a:latin typeface="Times New Roman"/>
                <a:cs typeface="Times New Roman"/>
              </a:rPr>
              <a:t>Paralysis is an old technology with </a:t>
            </a:r>
            <a:r>
              <a:rPr sz="2409" dirty="0">
                <a:solidFill>
                  <a:prstClr val="black"/>
                </a:solidFill>
                <a:latin typeface="Times New Roman"/>
                <a:cs typeface="Times New Roman"/>
              </a:rPr>
              <a:t>a </a:t>
            </a:r>
            <a:r>
              <a:rPr sz="2409" spc="-5" dirty="0">
                <a:solidFill>
                  <a:prstClr val="black"/>
                </a:solidFill>
                <a:latin typeface="Times New Roman"/>
                <a:cs typeface="Times New Roman"/>
              </a:rPr>
              <a:t>new lease of</a:t>
            </a:r>
            <a:r>
              <a:rPr sz="2409" spc="-35" dirty="0">
                <a:solidFill>
                  <a:prstClr val="black"/>
                </a:solidFill>
                <a:latin typeface="Times New Roman"/>
                <a:cs typeface="Times New Roman"/>
              </a:rPr>
              <a:t> </a:t>
            </a:r>
            <a:r>
              <a:rPr sz="2409" spc="-5" dirty="0">
                <a:solidFill>
                  <a:prstClr val="black"/>
                </a:solidFill>
                <a:latin typeface="Times New Roman"/>
                <a:cs typeface="Times New Roman"/>
              </a:rPr>
              <a:t>life.</a:t>
            </a:r>
            <a:endParaRPr sz="2409">
              <a:solidFill>
                <a:prstClr val="black"/>
              </a:solidFill>
              <a:latin typeface="Times New Roman"/>
              <a:cs typeface="Times New Roman"/>
            </a:endParaRPr>
          </a:p>
          <a:p>
            <a:pPr marL="356916" marR="5099" indent="-344169" algn="just">
              <a:lnSpc>
                <a:spcPct val="105000"/>
              </a:lnSpc>
              <a:spcBef>
                <a:spcPts val="577"/>
              </a:spcBef>
              <a:buFont typeface="Wingdings"/>
              <a:buChar char=""/>
              <a:tabLst>
                <a:tab pos="356916" algn="l"/>
              </a:tabLst>
            </a:pPr>
            <a:r>
              <a:rPr sz="2409" spc="-5" dirty="0">
                <a:solidFill>
                  <a:prstClr val="black"/>
                </a:solidFill>
                <a:latin typeface="Times New Roman"/>
                <a:cs typeface="Times New Roman"/>
              </a:rPr>
              <a:t>In its simplest form it involves heating the biomass to drive off  the volatile matter, leaving behind </a:t>
            </a:r>
            <a:r>
              <a:rPr sz="2409" dirty="0">
                <a:solidFill>
                  <a:prstClr val="black"/>
                </a:solidFill>
                <a:latin typeface="Times New Roman"/>
                <a:cs typeface="Times New Roman"/>
              </a:rPr>
              <a:t>the black residue </a:t>
            </a:r>
            <a:r>
              <a:rPr sz="2409" spc="-5" dirty="0">
                <a:solidFill>
                  <a:prstClr val="black"/>
                </a:solidFill>
                <a:latin typeface="Times New Roman"/>
                <a:cs typeface="Times New Roman"/>
              </a:rPr>
              <a:t>we </a:t>
            </a:r>
            <a:r>
              <a:rPr sz="2409" dirty="0">
                <a:solidFill>
                  <a:prstClr val="black"/>
                </a:solidFill>
                <a:latin typeface="Times New Roman"/>
                <a:cs typeface="Times New Roman"/>
              </a:rPr>
              <a:t>know </a:t>
            </a:r>
            <a:r>
              <a:rPr sz="2409" spc="-5" dirty="0">
                <a:solidFill>
                  <a:prstClr val="black"/>
                </a:solidFill>
                <a:latin typeface="Times New Roman"/>
                <a:cs typeface="Times New Roman"/>
              </a:rPr>
              <a:t>as  </a:t>
            </a:r>
            <a:r>
              <a:rPr sz="2409" dirty="0">
                <a:solidFill>
                  <a:prstClr val="black"/>
                </a:solidFill>
                <a:latin typeface="Times New Roman"/>
                <a:cs typeface="Times New Roman"/>
              </a:rPr>
              <a:t>charcoal.</a:t>
            </a:r>
            <a:endParaRPr sz="2409">
              <a:solidFill>
                <a:prstClr val="black"/>
              </a:solidFill>
              <a:latin typeface="Times New Roman"/>
              <a:cs typeface="Times New Roman"/>
            </a:endParaRPr>
          </a:p>
          <a:p>
            <a:pPr marL="356916" indent="-344169">
              <a:spcBef>
                <a:spcPts val="723"/>
              </a:spcBef>
              <a:buFont typeface="Wingdings"/>
              <a:buChar char=""/>
              <a:tabLst>
                <a:tab pos="356916" algn="l"/>
              </a:tabLst>
            </a:pPr>
            <a:r>
              <a:rPr sz="2409" spc="-5" dirty="0">
                <a:solidFill>
                  <a:prstClr val="black"/>
                </a:solidFill>
                <a:latin typeface="Times New Roman"/>
                <a:cs typeface="Times New Roman"/>
              </a:rPr>
              <a:t>This has double the energy density of the original</a:t>
            </a:r>
            <a:r>
              <a:rPr sz="2409" spc="-35" dirty="0">
                <a:solidFill>
                  <a:prstClr val="black"/>
                </a:solidFill>
                <a:latin typeface="Times New Roman"/>
                <a:cs typeface="Times New Roman"/>
              </a:rPr>
              <a:t> </a:t>
            </a:r>
            <a:r>
              <a:rPr sz="2409" spc="-5" dirty="0">
                <a:solidFill>
                  <a:prstClr val="black"/>
                </a:solidFill>
                <a:latin typeface="Times New Roman"/>
                <a:cs typeface="Times New Roman"/>
              </a:rPr>
              <a:t>material.</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64258" y="249845"/>
            <a:ext cx="7063867" cy="1128128"/>
          </a:xfrm>
          <a:prstGeom prst="rect">
            <a:avLst/>
          </a:prstGeom>
        </p:spPr>
        <p:txBody>
          <a:bodyPr vert="horz" wrap="square" lIns="0" tIns="12747" rIns="0" bIns="0" rtlCol="0">
            <a:spAutoFit/>
          </a:bodyPr>
          <a:lstStyle/>
          <a:p>
            <a:pPr marL="1950289" marR="5099" indent="-1938180">
              <a:spcBef>
                <a:spcPts val="100"/>
              </a:spcBef>
            </a:pPr>
            <a:r>
              <a:rPr spc="-5" dirty="0"/>
              <a:t>Different Ways of extracting energy  from biomass</a:t>
            </a:r>
            <a:r>
              <a:rPr dirty="0"/>
              <a:t> </a:t>
            </a:r>
            <a:r>
              <a:rPr b="0" spc="-5" dirty="0"/>
              <a:t>-3</a:t>
            </a:r>
          </a:p>
        </p:txBody>
      </p:sp>
      <p:sp>
        <p:nvSpPr>
          <p:cNvPr id="3" name="object 3"/>
          <p:cNvSpPr txBox="1"/>
          <p:nvPr/>
        </p:nvSpPr>
        <p:spPr>
          <a:xfrm>
            <a:off x="1969217" y="1664021"/>
            <a:ext cx="8410609" cy="5128211"/>
          </a:xfrm>
          <a:prstGeom prst="rect">
            <a:avLst/>
          </a:prstGeom>
        </p:spPr>
        <p:txBody>
          <a:bodyPr vert="horz" wrap="square" lIns="0" tIns="55449" rIns="0" bIns="0" rtlCol="0">
            <a:spAutoFit/>
          </a:bodyPr>
          <a:lstStyle/>
          <a:p>
            <a:pPr marL="356916" marR="6373" indent="-344169" algn="just">
              <a:lnSpc>
                <a:spcPts val="2590"/>
              </a:lnSpc>
              <a:spcBef>
                <a:spcPts val="436"/>
              </a:spcBef>
              <a:buFont typeface="Wingdings"/>
              <a:buChar char=""/>
              <a:tabLst>
                <a:tab pos="356916" algn="l"/>
              </a:tabLst>
            </a:pPr>
            <a:r>
              <a:rPr sz="2409" spc="-5" dirty="0">
                <a:solidFill>
                  <a:prstClr val="black"/>
                </a:solidFill>
                <a:latin typeface="Times New Roman"/>
                <a:cs typeface="Times New Roman"/>
              </a:rPr>
              <a:t>This means that charcoal, which is half the weight of the original  biomass, contains the same amount of energy making the fuel  more</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transportable.</a:t>
            </a:r>
            <a:endParaRPr sz="2409">
              <a:solidFill>
                <a:prstClr val="black"/>
              </a:solidFill>
              <a:latin typeface="Times New Roman"/>
              <a:cs typeface="Times New Roman"/>
            </a:endParaRPr>
          </a:p>
          <a:p>
            <a:pPr marL="356916" marR="6373" indent="-344169" algn="just">
              <a:lnSpc>
                <a:spcPct val="89900"/>
              </a:lnSpc>
              <a:spcBef>
                <a:spcPts val="552"/>
              </a:spcBef>
              <a:buFont typeface="Wingdings"/>
              <a:buChar char=""/>
              <a:tabLst>
                <a:tab pos="433398" algn="l"/>
              </a:tabLst>
            </a:pPr>
            <a:r>
              <a:rPr sz="2409" dirty="0">
                <a:solidFill>
                  <a:prstClr val="black"/>
                </a:solidFill>
                <a:latin typeface="Times New Roman"/>
                <a:cs typeface="Times New Roman"/>
              </a:rPr>
              <a:t>The charcoal also </a:t>
            </a:r>
            <a:r>
              <a:rPr sz="2409" spc="-5" dirty="0">
                <a:solidFill>
                  <a:prstClr val="black"/>
                </a:solidFill>
                <a:latin typeface="Times New Roman"/>
                <a:cs typeface="Times New Roman"/>
              </a:rPr>
              <a:t>burns </a:t>
            </a:r>
            <a:r>
              <a:rPr sz="2409" dirty="0">
                <a:solidFill>
                  <a:prstClr val="black"/>
                </a:solidFill>
                <a:latin typeface="Times New Roman"/>
                <a:cs typeface="Times New Roman"/>
              </a:rPr>
              <a:t>at a </a:t>
            </a:r>
            <a:r>
              <a:rPr sz="2409" spc="-10" dirty="0">
                <a:solidFill>
                  <a:prstClr val="black"/>
                </a:solidFill>
                <a:latin typeface="Times New Roman"/>
                <a:cs typeface="Times New Roman"/>
              </a:rPr>
              <a:t>much </a:t>
            </a:r>
            <a:r>
              <a:rPr sz="2409" spc="-5" dirty="0">
                <a:solidFill>
                  <a:prstClr val="black"/>
                </a:solidFill>
                <a:latin typeface="Times New Roman"/>
                <a:cs typeface="Times New Roman"/>
              </a:rPr>
              <a:t>higher temperature than </a:t>
            </a:r>
            <a:r>
              <a:rPr sz="2409" spc="-10" dirty="0">
                <a:solidFill>
                  <a:prstClr val="black"/>
                </a:solidFill>
                <a:latin typeface="Times New Roman"/>
                <a:cs typeface="Times New Roman"/>
              </a:rPr>
              <a:t>the  </a:t>
            </a:r>
            <a:r>
              <a:rPr sz="2409" spc="-5" dirty="0">
                <a:solidFill>
                  <a:prstClr val="black"/>
                </a:solidFill>
                <a:latin typeface="Times New Roman"/>
                <a:cs typeface="Times New Roman"/>
              </a:rPr>
              <a:t>original biomass, making it more useful for manufacturing  processes.</a:t>
            </a:r>
            <a:endParaRPr sz="2409">
              <a:solidFill>
                <a:prstClr val="black"/>
              </a:solidFill>
              <a:latin typeface="Times New Roman"/>
              <a:cs typeface="Times New Roman"/>
            </a:endParaRPr>
          </a:p>
          <a:p>
            <a:pPr marL="356916" marR="6373" indent="-344169" algn="just">
              <a:lnSpc>
                <a:spcPts val="2590"/>
              </a:lnSpc>
              <a:spcBef>
                <a:spcPts val="622"/>
              </a:spcBef>
              <a:buFont typeface="Wingdings"/>
              <a:buChar char=""/>
              <a:tabLst>
                <a:tab pos="433398" algn="l"/>
              </a:tabLst>
            </a:pPr>
            <a:r>
              <a:rPr sz="2409" spc="-5" dirty="0">
                <a:solidFill>
                  <a:prstClr val="black"/>
                </a:solidFill>
                <a:latin typeface="Times New Roman"/>
                <a:cs typeface="Times New Roman"/>
              </a:rPr>
              <a:t>More sophisticated Paralysis techniques have been developed  recently to collect the volatiles that are otherwise lost to the  system.</a:t>
            </a:r>
            <a:endParaRPr sz="2409">
              <a:solidFill>
                <a:prstClr val="black"/>
              </a:solidFill>
              <a:latin typeface="Times New Roman"/>
              <a:cs typeface="Times New Roman"/>
            </a:endParaRPr>
          </a:p>
          <a:p>
            <a:pPr marL="356916" marR="1423839" indent="-356916">
              <a:lnSpc>
                <a:spcPts val="3182"/>
              </a:lnSpc>
              <a:spcBef>
                <a:spcPts val="120"/>
              </a:spcBef>
              <a:buFont typeface="Wingdings"/>
              <a:buChar char=""/>
              <a:tabLst>
                <a:tab pos="356916" algn="l"/>
              </a:tabLst>
            </a:pPr>
            <a:r>
              <a:rPr sz="2409" spc="-5" dirty="0">
                <a:solidFill>
                  <a:prstClr val="black"/>
                </a:solidFill>
                <a:latin typeface="Times New Roman"/>
                <a:cs typeface="Times New Roman"/>
              </a:rPr>
              <a:t>The collected volatiles produce </a:t>
            </a:r>
            <a:r>
              <a:rPr sz="2409" dirty="0">
                <a:solidFill>
                  <a:prstClr val="black"/>
                </a:solidFill>
                <a:latin typeface="Times New Roman"/>
                <a:cs typeface="Times New Roman"/>
              </a:rPr>
              <a:t>a </a:t>
            </a:r>
            <a:r>
              <a:rPr sz="2409" spc="-5" dirty="0">
                <a:solidFill>
                  <a:prstClr val="black"/>
                </a:solidFill>
                <a:latin typeface="Times New Roman"/>
                <a:cs typeface="Times New Roman"/>
              </a:rPr>
              <a:t>gas rich in hydrogen  (a potential fuel) and carbon</a:t>
            </a:r>
            <a:r>
              <a:rPr sz="2409" spc="-50" dirty="0">
                <a:solidFill>
                  <a:prstClr val="black"/>
                </a:solidFill>
                <a:latin typeface="Times New Roman"/>
                <a:cs typeface="Times New Roman"/>
              </a:rPr>
              <a:t> </a:t>
            </a:r>
            <a:r>
              <a:rPr sz="2409" spc="-5" dirty="0">
                <a:solidFill>
                  <a:prstClr val="black"/>
                </a:solidFill>
                <a:latin typeface="Times New Roman"/>
                <a:cs typeface="Times New Roman"/>
              </a:rPr>
              <a:t>monoxide.</a:t>
            </a:r>
            <a:endParaRPr sz="2409">
              <a:solidFill>
                <a:prstClr val="black"/>
              </a:solidFill>
              <a:latin typeface="Times New Roman"/>
              <a:cs typeface="Times New Roman"/>
            </a:endParaRPr>
          </a:p>
          <a:p>
            <a:pPr marL="356916" marR="5099" indent="-344169" algn="just">
              <a:lnSpc>
                <a:spcPts val="2590"/>
              </a:lnSpc>
              <a:spcBef>
                <a:spcPts val="461"/>
              </a:spcBef>
              <a:buFont typeface="Wingdings"/>
              <a:buChar char=""/>
              <a:tabLst>
                <a:tab pos="356916" algn="l"/>
              </a:tabLst>
            </a:pPr>
            <a:r>
              <a:rPr sz="2409" spc="-5" dirty="0">
                <a:solidFill>
                  <a:prstClr val="black"/>
                </a:solidFill>
                <a:latin typeface="Times New Roman"/>
                <a:cs typeface="Times New Roman"/>
              </a:rPr>
              <a:t>These compounds, if desired, can be synthesized into methane,  </a:t>
            </a:r>
            <a:r>
              <a:rPr sz="2409" dirty="0">
                <a:solidFill>
                  <a:prstClr val="black"/>
                </a:solidFill>
                <a:latin typeface="Times New Roman"/>
                <a:cs typeface="Times New Roman"/>
              </a:rPr>
              <a:t>methanol and other hydrocarbons. </a:t>
            </a:r>
            <a:r>
              <a:rPr sz="2409" spc="-5" dirty="0">
                <a:solidFill>
                  <a:prstClr val="black"/>
                </a:solidFill>
                <a:latin typeface="Times New Roman"/>
                <a:cs typeface="Times New Roman"/>
              </a:rPr>
              <a:t>'Flash' Paralysis </a:t>
            </a:r>
            <a:r>
              <a:rPr sz="2409" dirty="0">
                <a:solidFill>
                  <a:prstClr val="black"/>
                </a:solidFill>
                <a:latin typeface="Times New Roman"/>
                <a:cs typeface="Times New Roman"/>
              </a:rPr>
              <a:t>can be used </a:t>
            </a:r>
            <a:r>
              <a:rPr sz="2409" spc="-10" dirty="0">
                <a:solidFill>
                  <a:prstClr val="black"/>
                </a:solidFill>
                <a:latin typeface="Times New Roman"/>
                <a:cs typeface="Times New Roman"/>
              </a:rPr>
              <a:t>to  </a:t>
            </a:r>
            <a:r>
              <a:rPr sz="2409" spc="-5" dirty="0">
                <a:solidFill>
                  <a:prstClr val="black"/>
                </a:solidFill>
                <a:latin typeface="Times New Roman"/>
                <a:cs typeface="Times New Roman"/>
              </a:rPr>
              <a:t>produce bio-crude </a:t>
            </a:r>
            <a:r>
              <a:rPr sz="2409" dirty="0">
                <a:solidFill>
                  <a:prstClr val="black"/>
                </a:solidFill>
                <a:latin typeface="Times New Roman"/>
                <a:cs typeface="Times New Roman"/>
              </a:rPr>
              <a:t>– a </a:t>
            </a:r>
            <a:r>
              <a:rPr sz="2409" spc="-5" dirty="0">
                <a:solidFill>
                  <a:prstClr val="black"/>
                </a:solidFill>
                <a:latin typeface="Times New Roman"/>
                <a:cs typeface="Times New Roman"/>
              </a:rPr>
              <a:t>combustible</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fuel.</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9083" y="254271"/>
            <a:ext cx="11035407" cy="839164"/>
          </a:xfrm>
          <a:prstGeom prst="rect">
            <a:avLst/>
          </a:prstGeom>
        </p:spPr>
        <p:txBody>
          <a:bodyPr vert="horz" wrap="square" lIns="0" tIns="280439" rIns="0" bIns="0" rtlCol="0">
            <a:spAutoFit/>
          </a:bodyPr>
          <a:lstStyle/>
          <a:p>
            <a:pPr marL="2544937" marR="5099" indent="-1938180">
              <a:spcBef>
                <a:spcPts val="100"/>
              </a:spcBef>
            </a:pPr>
            <a:r>
              <a:rPr spc="-5" dirty="0"/>
              <a:t>Different Ways of extracting energy  from biomass</a:t>
            </a:r>
            <a:r>
              <a:rPr dirty="0"/>
              <a:t> </a:t>
            </a:r>
            <a:r>
              <a:rPr b="0" spc="-5" dirty="0"/>
              <a:t>-4</a:t>
            </a:r>
          </a:p>
        </p:txBody>
      </p:sp>
      <p:sp>
        <p:nvSpPr>
          <p:cNvPr id="3" name="object 3"/>
          <p:cNvSpPr txBox="1"/>
          <p:nvPr/>
        </p:nvSpPr>
        <p:spPr>
          <a:xfrm>
            <a:off x="1969216" y="1833814"/>
            <a:ext cx="8407423" cy="4406239"/>
          </a:xfrm>
          <a:prstGeom prst="rect">
            <a:avLst/>
          </a:prstGeom>
        </p:spPr>
        <p:txBody>
          <a:bodyPr vert="horz" wrap="square" lIns="0" tIns="158703" rIns="0" bIns="0" rtlCol="0">
            <a:spAutoFit/>
          </a:bodyPr>
          <a:lstStyle/>
          <a:p>
            <a:pPr marL="89229">
              <a:spcBef>
                <a:spcPts val="1250"/>
              </a:spcBef>
            </a:pPr>
            <a:r>
              <a:rPr sz="2409" b="1" spc="-10" dirty="0">
                <a:solidFill>
                  <a:prstClr val="black"/>
                </a:solidFill>
                <a:latin typeface="Times New Roman"/>
                <a:cs typeface="Times New Roman"/>
              </a:rPr>
              <a:t>Digestion</a:t>
            </a:r>
            <a:endParaRPr sz="2409">
              <a:solidFill>
                <a:prstClr val="black"/>
              </a:solidFill>
              <a:latin typeface="Times New Roman"/>
              <a:cs typeface="Times New Roman"/>
            </a:endParaRPr>
          </a:p>
          <a:p>
            <a:pPr marL="356916" indent="-344169">
              <a:spcBef>
                <a:spcPts val="1149"/>
              </a:spcBef>
              <a:buFont typeface="Wingdings"/>
              <a:buChar char=""/>
              <a:tabLst>
                <a:tab pos="356916" algn="l"/>
              </a:tabLst>
            </a:pPr>
            <a:r>
              <a:rPr sz="2409" dirty="0">
                <a:solidFill>
                  <a:prstClr val="black"/>
                </a:solidFill>
                <a:latin typeface="Times New Roman"/>
                <a:cs typeface="Times New Roman"/>
              </a:rPr>
              <a:t>Biomass digestion </a:t>
            </a:r>
            <a:r>
              <a:rPr sz="2409" spc="-5" dirty="0">
                <a:solidFill>
                  <a:prstClr val="black"/>
                </a:solidFill>
                <a:latin typeface="Times New Roman"/>
                <a:cs typeface="Times New Roman"/>
              </a:rPr>
              <a:t>works </a:t>
            </a:r>
            <a:r>
              <a:rPr sz="2409" dirty="0">
                <a:solidFill>
                  <a:prstClr val="black"/>
                </a:solidFill>
                <a:latin typeface="Times New Roman"/>
                <a:cs typeface="Times New Roman"/>
              </a:rPr>
              <a:t>by the </a:t>
            </a:r>
            <a:r>
              <a:rPr sz="2409" spc="-5" dirty="0">
                <a:solidFill>
                  <a:prstClr val="black"/>
                </a:solidFill>
                <a:latin typeface="Times New Roman"/>
                <a:cs typeface="Times New Roman"/>
              </a:rPr>
              <a:t>action of anaerobic</a:t>
            </a:r>
            <a:r>
              <a:rPr sz="2409" spc="-45" dirty="0">
                <a:solidFill>
                  <a:prstClr val="black"/>
                </a:solidFill>
                <a:latin typeface="Times New Roman"/>
                <a:cs typeface="Times New Roman"/>
              </a:rPr>
              <a:t> </a:t>
            </a:r>
            <a:r>
              <a:rPr sz="2409" spc="-5" dirty="0">
                <a:solidFill>
                  <a:prstClr val="black"/>
                </a:solidFill>
                <a:latin typeface="Times New Roman"/>
                <a:cs typeface="Times New Roman"/>
              </a:rPr>
              <a:t>bacteria.</a:t>
            </a:r>
            <a:endParaRPr sz="2409">
              <a:solidFill>
                <a:prstClr val="black"/>
              </a:solidFill>
              <a:latin typeface="Times New Roman"/>
              <a:cs typeface="Times New Roman"/>
            </a:endParaRPr>
          </a:p>
          <a:p>
            <a:pPr marL="356916" marR="5099" indent="-344169" algn="just">
              <a:lnSpc>
                <a:spcPct val="119700"/>
              </a:lnSpc>
              <a:spcBef>
                <a:spcPts val="582"/>
              </a:spcBef>
              <a:buFont typeface="Wingdings"/>
              <a:buChar char=""/>
              <a:tabLst>
                <a:tab pos="356916" algn="l"/>
              </a:tabLst>
            </a:pPr>
            <a:r>
              <a:rPr sz="2409" spc="-5" dirty="0">
                <a:solidFill>
                  <a:prstClr val="black"/>
                </a:solidFill>
                <a:latin typeface="Times New Roman"/>
                <a:cs typeface="Times New Roman"/>
              </a:rPr>
              <a:t>These microorganisms usually live at the bottom of swamps or in  other places where there is no air, consuming dead organic matter  to produce, among other things, methane and</a:t>
            </a:r>
            <a:r>
              <a:rPr sz="2409" spc="-25" dirty="0">
                <a:solidFill>
                  <a:prstClr val="black"/>
                </a:solidFill>
                <a:latin typeface="Times New Roman"/>
                <a:cs typeface="Times New Roman"/>
              </a:rPr>
              <a:t> </a:t>
            </a:r>
            <a:r>
              <a:rPr sz="2409" spc="-5" dirty="0">
                <a:solidFill>
                  <a:prstClr val="black"/>
                </a:solidFill>
                <a:latin typeface="Times New Roman"/>
                <a:cs typeface="Times New Roman"/>
              </a:rPr>
              <a:t>hydrogen.</a:t>
            </a:r>
            <a:endParaRPr sz="2409">
              <a:solidFill>
                <a:prstClr val="black"/>
              </a:solidFill>
              <a:latin typeface="Times New Roman"/>
              <a:cs typeface="Times New Roman"/>
            </a:endParaRPr>
          </a:p>
          <a:p>
            <a:pPr marL="356916" indent="-344169">
              <a:spcBef>
                <a:spcPts val="1154"/>
              </a:spcBef>
              <a:buFont typeface="Wingdings"/>
              <a:buChar char=""/>
              <a:tabLst>
                <a:tab pos="356916" algn="l"/>
              </a:tabLst>
            </a:pPr>
            <a:r>
              <a:rPr sz="2409" spc="-5" dirty="0">
                <a:solidFill>
                  <a:prstClr val="black"/>
                </a:solidFill>
                <a:latin typeface="Times New Roman"/>
                <a:cs typeface="Times New Roman"/>
              </a:rPr>
              <a:t>We can put these bacteria to work for</a:t>
            </a:r>
            <a:r>
              <a:rPr sz="2409" spc="-15" dirty="0">
                <a:solidFill>
                  <a:prstClr val="black"/>
                </a:solidFill>
                <a:latin typeface="Times New Roman"/>
                <a:cs typeface="Times New Roman"/>
              </a:rPr>
              <a:t> </a:t>
            </a:r>
            <a:r>
              <a:rPr sz="2409" spc="-10" dirty="0">
                <a:solidFill>
                  <a:prstClr val="black"/>
                </a:solidFill>
                <a:latin typeface="Times New Roman"/>
                <a:cs typeface="Times New Roman"/>
              </a:rPr>
              <a:t>us.</a:t>
            </a:r>
            <a:endParaRPr sz="2409">
              <a:solidFill>
                <a:prstClr val="black"/>
              </a:solidFill>
              <a:latin typeface="Times New Roman"/>
              <a:cs typeface="Times New Roman"/>
            </a:endParaRPr>
          </a:p>
          <a:p>
            <a:pPr marL="356916" marR="5099" indent="-344169" algn="just">
              <a:lnSpc>
                <a:spcPct val="119700"/>
              </a:lnSpc>
              <a:spcBef>
                <a:spcPts val="577"/>
              </a:spcBef>
              <a:buFont typeface="Wingdings"/>
              <a:buChar char=""/>
              <a:tabLst>
                <a:tab pos="356916" algn="l"/>
              </a:tabLst>
            </a:pPr>
            <a:r>
              <a:rPr sz="2409" spc="-5" dirty="0">
                <a:solidFill>
                  <a:prstClr val="black"/>
                </a:solidFill>
                <a:latin typeface="Times New Roman"/>
                <a:cs typeface="Times New Roman"/>
              </a:rPr>
              <a:t>By feeding organic matter such as animal dung or human </a:t>
            </a:r>
            <a:r>
              <a:rPr sz="2409" spc="-10" dirty="0">
                <a:solidFill>
                  <a:prstClr val="black"/>
                </a:solidFill>
                <a:latin typeface="Times New Roman"/>
                <a:cs typeface="Times New Roman"/>
              </a:rPr>
              <a:t>sewage  </a:t>
            </a:r>
            <a:r>
              <a:rPr sz="2409" spc="-5" dirty="0">
                <a:solidFill>
                  <a:prstClr val="black"/>
                </a:solidFill>
                <a:latin typeface="Times New Roman"/>
                <a:cs typeface="Times New Roman"/>
              </a:rPr>
              <a:t>into tanks </a:t>
            </a:r>
            <a:r>
              <a:rPr sz="2409" dirty="0">
                <a:solidFill>
                  <a:prstClr val="black"/>
                </a:solidFill>
                <a:latin typeface="Times New Roman"/>
                <a:cs typeface="Times New Roman"/>
              </a:rPr>
              <a:t>– </a:t>
            </a:r>
            <a:r>
              <a:rPr sz="2409" spc="-5" dirty="0">
                <a:solidFill>
                  <a:prstClr val="black"/>
                </a:solidFill>
                <a:latin typeface="Times New Roman"/>
                <a:cs typeface="Times New Roman"/>
              </a:rPr>
              <a:t>called digesters </a:t>
            </a:r>
            <a:r>
              <a:rPr sz="2409" dirty="0">
                <a:solidFill>
                  <a:prstClr val="black"/>
                </a:solidFill>
                <a:latin typeface="Times New Roman"/>
                <a:cs typeface="Times New Roman"/>
              </a:rPr>
              <a:t>- </a:t>
            </a:r>
            <a:r>
              <a:rPr sz="2409" spc="-5" dirty="0">
                <a:solidFill>
                  <a:prstClr val="black"/>
                </a:solidFill>
                <a:latin typeface="Times New Roman"/>
                <a:cs typeface="Times New Roman"/>
              </a:rPr>
              <a:t>and adding bacteria, we can collect  </a:t>
            </a:r>
            <a:r>
              <a:rPr sz="2409" dirty="0">
                <a:solidFill>
                  <a:prstClr val="black"/>
                </a:solidFill>
                <a:latin typeface="Times New Roman"/>
                <a:cs typeface="Times New Roman"/>
              </a:rPr>
              <a:t>the emitted </a:t>
            </a:r>
            <a:r>
              <a:rPr sz="2409" spc="-5" dirty="0">
                <a:solidFill>
                  <a:prstClr val="black"/>
                </a:solidFill>
                <a:latin typeface="Times New Roman"/>
                <a:cs typeface="Times New Roman"/>
              </a:rPr>
              <a:t>gas </a:t>
            </a:r>
            <a:r>
              <a:rPr sz="2409" dirty="0">
                <a:solidFill>
                  <a:prstClr val="black"/>
                </a:solidFill>
                <a:latin typeface="Times New Roman"/>
                <a:cs typeface="Times New Roman"/>
              </a:rPr>
              <a:t>to </a:t>
            </a:r>
            <a:r>
              <a:rPr sz="2409" spc="-5" dirty="0">
                <a:solidFill>
                  <a:prstClr val="black"/>
                </a:solidFill>
                <a:latin typeface="Times New Roman"/>
                <a:cs typeface="Times New Roman"/>
              </a:rPr>
              <a:t>use as </a:t>
            </a:r>
            <a:r>
              <a:rPr sz="2409" dirty="0">
                <a:solidFill>
                  <a:prstClr val="black"/>
                </a:solidFill>
                <a:latin typeface="Times New Roman"/>
                <a:cs typeface="Times New Roman"/>
              </a:rPr>
              <a:t>an energy</a:t>
            </a:r>
            <a:r>
              <a:rPr sz="2409" spc="-40" dirty="0">
                <a:solidFill>
                  <a:prstClr val="black"/>
                </a:solidFill>
                <a:latin typeface="Times New Roman"/>
                <a:cs typeface="Times New Roman"/>
              </a:rPr>
              <a:t> </a:t>
            </a:r>
            <a:r>
              <a:rPr sz="2409" spc="-5" dirty="0">
                <a:solidFill>
                  <a:prstClr val="black"/>
                </a:solidFill>
                <a:latin typeface="Times New Roman"/>
                <a:cs typeface="Times New Roman"/>
              </a:rPr>
              <a:t>source.</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7645" y="225696"/>
            <a:ext cx="11035407" cy="568858"/>
          </a:xfrm>
          <a:prstGeom prst="rect">
            <a:avLst/>
          </a:prstGeom>
        </p:spPr>
        <p:txBody>
          <a:bodyPr vert="horz" wrap="square" lIns="0" tIns="12747" rIns="0" bIns="0" rtlCol="0">
            <a:spAutoFit/>
          </a:bodyPr>
          <a:lstStyle/>
          <a:p>
            <a:pPr marL="2544937" marR="5099" indent="-1938180">
              <a:spcBef>
                <a:spcPts val="100"/>
              </a:spcBef>
            </a:pPr>
            <a:r>
              <a:rPr spc="-5" dirty="0"/>
              <a:t>Different Ways of extracting energy  from biomass</a:t>
            </a:r>
            <a:r>
              <a:rPr dirty="0"/>
              <a:t> </a:t>
            </a:r>
            <a:r>
              <a:rPr b="0" spc="-5" dirty="0"/>
              <a:t>-5</a:t>
            </a:r>
          </a:p>
        </p:txBody>
      </p:sp>
      <p:sp>
        <p:nvSpPr>
          <p:cNvPr id="3" name="object 3"/>
          <p:cNvSpPr txBox="1"/>
          <p:nvPr/>
        </p:nvSpPr>
        <p:spPr>
          <a:xfrm>
            <a:off x="2045700" y="1845287"/>
            <a:ext cx="8103403" cy="4710011"/>
          </a:xfrm>
          <a:prstGeom prst="rect">
            <a:avLst/>
          </a:prstGeom>
        </p:spPr>
        <p:txBody>
          <a:bodyPr vert="horz" wrap="square" lIns="0" tIns="12747" rIns="0" bIns="0" rtlCol="0">
            <a:spAutoFit/>
          </a:bodyPr>
          <a:lstStyle/>
          <a:p>
            <a:pPr marL="356916" marR="5736" indent="-344169" algn="just">
              <a:spcBef>
                <a:spcPts val="100"/>
              </a:spcBef>
              <a:buFont typeface="Wingdings"/>
              <a:buChar char=""/>
              <a:tabLst>
                <a:tab pos="356916" algn="l"/>
              </a:tabLst>
            </a:pPr>
            <a:r>
              <a:rPr sz="2409" spc="-5" dirty="0">
                <a:solidFill>
                  <a:prstClr val="black"/>
                </a:solidFill>
                <a:latin typeface="Times New Roman"/>
                <a:cs typeface="Times New Roman"/>
              </a:rPr>
              <a:t>This can be </a:t>
            </a:r>
            <a:r>
              <a:rPr sz="2409" dirty="0">
                <a:solidFill>
                  <a:prstClr val="black"/>
                </a:solidFill>
                <a:latin typeface="Times New Roman"/>
                <a:cs typeface="Times New Roman"/>
              </a:rPr>
              <a:t>a </a:t>
            </a:r>
            <a:r>
              <a:rPr sz="2409" spc="-5" dirty="0">
                <a:solidFill>
                  <a:prstClr val="black"/>
                </a:solidFill>
                <a:latin typeface="Times New Roman"/>
                <a:cs typeface="Times New Roman"/>
              </a:rPr>
              <a:t>very efficient </a:t>
            </a:r>
            <a:r>
              <a:rPr sz="2409" spc="-10" dirty="0">
                <a:solidFill>
                  <a:prstClr val="black"/>
                </a:solidFill>
                <a:latin typeface="Times New Roman"/>
                <a:cs typeface="Times New Roman"/>
              </a:rPr>
              <a:t>means </a:t>
            </a:r>
            <a:r>
              <a:rPr sz="2409" spc="-5" dirty="0">
                <a:solidFill>
                  <a:prstClr val="black"/>
                </a:solidFill>
                <a:latin typeface="Times New Roman"/>
                <a:cs typeface="Times New Roman"/>
              </a:rPr>
              <a:t>of extracting usable energy  from such biomass </a:t>
            </a:r>
            <a:r>
              <a:rPr sz="2409" dirty="0">
                <a:solidFill>
                  <a:prstClr val="black"/>
                </a:solidFill>
                <a:latin typeface="Times New Roman"/>
                <a:cs typeface="Times New Roman"/>
              </a:rPr>
              <a:t>– </a:t>
            </a:r>
            <a:r>
              <a:rPr sz="2409" spc="-5" dirty="0">
                <a:solidFill>
                  <a:prstClr val="black"/>
                </a:solidFill>
                <a:latin typeface="Times New Roman"/>
                <a:cs typeface="Times New Roman"/>
              </a:rPr>
              <a:t>up to two-thirds of the fuel energy of the  animal dung is</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recovered</a:t>
            </a:r>
            <a:endParaRPr sz="2409">
              <a:solidFill>
                <a:prstClr val="black"/>
              </a:solidFill>
              <a:latin typeface="Times New Roman"/>
              <a:cs typeface="Times New Roman"/>
            </a:endParaRPr>
          </a:p>
          <a:p>
            <a:pPr marL="356916" marR="6373" indent="-344169" algn="just">
              <a:spcBef>
                <a:spcPts val="557"/>
              </a:spcBef>
              <a:buFont typeface="Wingdings"/>
              <a:buChar char=""/>
              <a:tabLst>
                <a:tab pos="356916" algn="l"/>
              </a:tabLst>
            </a:pPr>
            <a:r>
              <a:rPr sz="2409" spc="-5" dirty="0">
                <a:solidFill>
                  <a:prstClr val="black"/>
                </a:solidFill>
                <a:latin typeface="Times New Roman"/>
                <a:cs typeface="Times New Roman"/>
              </a:rPr>
              <a:t>A large proportion of household biomass waste, such </a:t>
            </a:r>
            <a:r>
              <a:rPr sz="2409" spc="-10" dirty="0">
                <a:solidFill>
                  <a:prstClr val="black"/>
                </a:solidFill>
                <a:latin typeface="Times New Roman"/>
                <a:cs typeface="Times New Roman"/>
              </a:rPr>
              <a:t>as  </a:t>
            </a:r>
            <a:r>
              <a:rPr sz="2409" spc="-5" dirty="0">
                <a:solidFill>
                  <a:prstClr val="black"/>
                </a:solidFill>
                <a:latin typeface="Times New Roman"/>
                <a:cs typeface="Times New Roman"/>
              </a:rPr>
              <a:t>kitchen scraps, lawn clippings and pruning, ends up at</a:t>
            </a:r>
            <a:r>
              <a:rPr sz="2409" spc="381" dirty="0">
                <a:solidFill>
                  <a:prstClr val="black"/>
                </a:solidFill>
                <a:latin typeface="Times New Roman"/>
                <a:cs typeface="Times New Roman"/>
              </a:rPr>
              <a:t> </a:t>
            </a:r>
            <a:r>
              <a:rPr sz="2409" spc="-5" dirty="0">
                <a:solidFill>
                  <a:prstClr val="black"/>
                </a:solidFill>
                <a:latin typeface="Times New Roman"/>
                <a:cs typeface="Times New Roman"/>
              </a:rPr>
              <a:t>the  local</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tip.</a:t>
            </a:r>
            <a:endParaRPr sz="2409">
              <a:solidFill>
                <a:prstClr val="black"/>
              </a:solidFill>
              <a:latin typeface="Times New Roman"/>
              <a:cs typeface="Times New Roman"/>
            </a:endParaRPr>
          </a:p>
          <a:p>
            <a:pPr marL="356916" marR="6373" indent="-344169" algn="just">
              <a:spcBef>
                <a:spcPts val="562"/>
              </a:spcBef>
              <a:buFont typeface="Wingdings"/>
              <a:buChar char=""/>
              <a:tabLst>
                <a:tab pos="356916" algn="l"/>
              </a:tabLst>
            </a:pPr>
            <a:r>
              <a:rPr sz="2409" spc="-5" dirty="0">
                <a:solidFill>
                  <a:prstClr val="black"/>
                </a:solidFill>
                <a:latin typeface="Times New Roman"/>
                <a:cs typeface="Times New Roman"/>
              </a:rPr>
              <a:t>Over </a:t>
            </a:r>
            <a:r>
              <a:rPr sz="2409" dirty="0">
                <a:solidFill>
                  <a:prstClr val="black"/>
                </a:solidFill>
                <a:latin typeface="Times New Roman"/>
                <a:cs typeface="Times New Roman"/>
              </a:rPr>
              <a:t>a </a:t>
            </a:r>
            <a:r>
              <a:rPr sz="2409" spc="-5" dirty="0">
                <a:solidFill>
                  <a:prstClr val="black"/>
                </a:solidFill>
                <a:latin typeface="Times New Roman"/>
                <a:cs typeface="Times New Roman"/>
              </a:rPr>
              <a:t>period of several decades, anaerobic bacteria are at  work at the bottom of such tips, steadily decomposing the  organic matter and emitting</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methane.</a:t>
            </a:r>
            <a:endParaRPr sz="2409">
              <a:solidFill>
                <a:prstClr val="black"/>
              </a:solidFill>
              <a:latin typeface="Times New Roman"/>
              <a:cs typeface="Times New Roman"/>
            </a:endParaRPr>
          </a:p>
          <a:p>
            <a:pPr marL="356916" marR="5099" indent="-344169" algn="just">
              <a:spcBef>
                <a:spcPts val="567"/>
              </a:spcBef>
              <a:buFont typeface="Wingdings"/>
              <a:buChar char=""/>
              <a:tabLst>
                <a:tab pos="356916" algn="l"/>
              </a:tabLst>
            </a:pPr>
            <a:r>
              <a:rPr sz="2409" spc="-5" dirty="0">
                <a:solidFill>
                  <a:prstClr val="black"/>
                </a:solidFill>
                <a:latin typeface="Times New Roman"/>
                <a:cs typeface="Times New Roman"/>
              </a:rPr>
              <a:t>The gas can be extracted and </a:t>
            </a:r>
            <a:r>
              <a:rPr sz="2409" spc="-10" dirty="0">
                <a:solidFill>
                  <a:prstClr val="black"/>
                </a:solidFill>
                <a:latin typeface="Times New Roman"/>
                <a:cs typeface="Times New Roman"/>
              </a:rPr>
              <a:t>used </a:t>
            </a:r>
            <a:r>
              <a:rPr sz="2409" spc="-5" dirty="0">
                <a:solidFill>
                  <a:prstClr val="black"/>
                </a:solidFill>
                <a:latin typeface="Times New Roman"/>
                <a:cs typeface="Times New Roman"/>
              </a:rPr>
              <a:t>by 'capping' </a:t>
            </a:r>
            <a:r>
              <a:rPr sz="2409" dirty="0">
                <a:solidFill>
                  <a:prstClr val="black"/>
                </a:solidFill>
                <a:latin typeface="Times New Roman"/>
                <a:cs typeface="Times New Roman"/>
              </a:rPr>
              <a:t>a </a:t>
            </a:r>
            <a:r>
              <a:rPr sz="2409" spc="-5" dirty="0">
                <a:solidFill>
                  <a:prstClr val="black"/>
                </a:solidFill>
                <a:latin typeface="Times New Roman"/>
                <a:cs typeface="Times New Roman"/>
              </a:rPr>
              <a:t>landfill </a:t>
            </a:r>
            <a:r>
              <a:rPr sz="2409" spc="-10" dirty="0">
                <a:solidFill>
                  <a:prstClr val="black"/>
                </a:solidFill>
                <a:latin typeface="Times New Roman"/>
                <a:cs typeface="Times New Roman"/>
              </a:rPr>
              <a:t>site  </a:t>
            </a:r>
            <a:r>
              <a:rPr sz="2409" spc="-5" dirty="0">
                <a:solidFill>
                  <a:prstClr val="black"/>
                </a:solidFill>
                <a:latin typeface="Times New Roman"/>
                <a:cs typeface="Times New Roman"/>
              </a:rPr>
              <a:t>with an impervious layer of clay and then inserting perforated  pipes that collect the gas and bring it to the</a:t>
            </a:r>
            <a:r>
              <a:rPr sz="2409" spc="-25" dirty="0">
                <a:solidFill>
                  <a:prstClr val="black"/>
                </a:solidFill>
                <a:latin typeface="Times New Roman"/>
                <a:cs typeface="Times New Roman"/>
              </a:rPr>
              <a:t> </a:t>
            </a:r>
            <a:r>
              <a:rPr sz="2409" spc="-5" dirty="0">
                <a:solidFill>
                  <a:prstClr val="black"/>
                </a:solidFill>
                <a:latin typeface="Times New Roman"/>
                <a:cs typeface="Times New Roman"/>
              </a:rPr>
              <a:t>surface.</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5544" y="125683"/>
            <a:ext cx="11035407" cy="662306"/>
          </a:xfrm>
          <a:prstGeom prst="rect">
            <a:avLst/>
          </a:prstGeom>
        </p:spPr>
        <p:txBody>
          <a:bodyPr vert="horz" wrap="square" lIns="0" tIns="105292" rIns="0" bIns="0" rtlCol="0">
            <a:spAutoFit/>
          </a:bodyPr>
          <a:lstStyle/>
          <a:p>
            <a:pPr marL="2544937" marR="5099" indent="-1938180">
              <a:spcBef>
                <a:spcPts val="100"/>
              </a:spcBef>
            </a:pPr>
            <a:r>
              <a:rPr spc="-5" dirty="0"/>
              <a:t>Different Ways of extracting energy  from biomass</a:t>
            </a:r>
            <a:r>
              <a:rPr dirty="0"/>
              <a:t> </a:t>
            </a:r>
            <a:r>
              <a:rPr b="0" spc="-5" dirty="0"/>
              <a:t>-6</a:t>
            </a:r>
          </a:p>
        </p:txBody>
      </p:sp>
      <p:sp>
        <p:nvSpPr>
          <p:cNvPr id="3" name="object 3"/>
          <p:cNvSpPr txBox="1"/>
          <p:nvPr/>
        </p:nvSpPr>
        <p:spPr>
          <a:xfrm>
            <a:off x="1892734" y="1696144"/>
            <a:ext cx="8561028" cy="4937840"/>
          </a:xfrm>
          <a:prstGeom prst="rect">
            <a:avLst/>
          </a:prstGeom>
        </p:spPr>
        <p:txBody>
          <a:bodyPr vert="horz" wrap="square" lIns="0" tIns="85406" rIns="0" bIns="0" rtlCol="0">
            <a:spAutoFit/>
          </a:bodyPr>
          <a:lstStyle/>
          <a:p>
            <a:pPr marL="12747">
              <a:spcBef>
                <a:spcPts val="672"/>
              </a:spcBef>
            </a:pPr>
            <a:r>
              <a:rPr sz="2409" b="1" spc="-10" dirty="0">
                <a:solidFill>
                  <a:prstClr val="black"/>
                </a:solidFill>
                <a:latin typeface="Times New Roman"/>
                <a:cs typeface="Times New Roman"/>
              </a:rPr>
              <a:t>Fermentation</a:t>
            </a:r>
            <a:endParaRPr sz="2409">
              <a:solidFill>
                <a:prstClr val="black"/>
              </a:solidFill>
              <a:latin typeface="Times New Roman"/>
              <a:cs typeface="Times New Roman"/>
            </a:endParaRPr>
          </a:p>
          <a:p>
            <a:pPr marL="356916" marR="5736" indent="-344169" algn="just">
              <a:spcBef>
                <a:spcPts val="572"/>
              </a:spcBef>
              <a:buFont typeface="Wingdings"/>
              <a:buChar char=""/>
              <a:tabLst>
                <a:tab pos="356916" algn="l"/>
              </a:tabLst>
            </a:pPr>
            <a:r>
              <a:rPr sz="2409" dirty="0">
                <a:solidFill>
                  <a:prstClr val="black"/>
                </a:solidFill>
                <a:latin typeface="Times New Roman"/>
                <a:cs typeface="Times New Roman"/>
              </a:rPr>
              <a:t>Like many of the other </a:t>
            </a:r>
            <a:r>
              <a:rPr sz="2409" spc="-5" dirty="0">
                <a:solidFill>
                  <a:prstClr val="black"/>
                </a:solidFill>
                <a:latin typeface="Times New Roman"/>
                <a:cs typeface="Times New Roman"/>
              </a:rPr>
              <a:t>processes described here, fermentation </a:t>
            </a:r>
            <a:r>
              <a:rPr sz="2409" spc="-10" dirty="0">
                <a:solidFill>
                  <a:prstClr val="black"/>
                </a:solidFill>
                <a:latin typeface="Times New Roman"/>
                <a:cs typeface="Times New Roman"/>
              </a:rPr>
              <a:t>isn't  </a:t>
            </a:r>
            <a:r>
              <a:rPr sz="2409" dirty="0">
                <a:solidFill>
                  <a:prstClr val="black"/>
                </a:solidFill>
                <a:latin typeface="Times New Roman"/>
                <a:cs typeface="Times New Roman"/>
              </a:rPr>
              <a:t>a </a:t>
            </a:r>
            <a:r>
              <a:rPr sz="2409" spc="-5" dirty="0">
                <a:solidFill>
                  <a:prstClr val="black"/>
                </a:solidFill>
                <a:latin typeface="Times New Roman"/>
                <a:cs typeface="Times New Roman"/>
              </a:rPr>
              <a:t>new </a:t>
            </a:r>
            <a:r>
              <a:rPr sz="2409" dirty="0">
                <a:solidFill>
                  <a:prstClr val="black"/>
                </a:solidFill>
                <a:latin typeface="Times New Roman"/>
                <a:cs typeface="Times New Roman"/>
              </a:rPr>
              <a:t>idea.</a:t>
            </a:r>
            <a:endParaRPr sz="2409">
              <a:solidFill>
                <a:prstClr val="black"/>
              </a:solidFill>
              <a:latin typeface="Times New Roman"/>
              <a:cs typeface="Times New Roman"/>
            </a:endParaRPr>
          </a:p>
          <a:p>
            <a:pPr marL="356916" marR="6373" indent="-344169" algn="just">
              <a:spcBef>
                <a:spcPts val="562"/>
              </a:spcBef>
              <a:buFont typeface="Wingdings"/>
              <a:buChar char=""/>
              <a:tabLst>
                <a:tab pos="356916" algn="l"/>
              </a:tabLst>
            </a:pPr>
            <a:r>
              <a:rPr sz="2409" spc="-5" dirty="0">
                <a:solidFill>
                  <a:prstClr val="black"/>
                </a:solidFill>
                <a:latin typeface="Times New Roman"/>
                <a:cs typeface="Times New Roman"/>
              </a:rPr>
              <a:t>For centuries, people have used yeasts and other microorganisms  to ferment the sugar of various plants into</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ethanol.</a:t>
            </a:r>
            <a:endParaRPr sz="2409">
              <a:solidFill>
                <a:prstClr val="black"/>
              </a:solidFill>
              <a:latin typeface="Times New Roman"/>
              <a:cs typeface="Times New Roman"/>
            </a:endParaRPr>
          </a:p>
          <a:p>
            <a:pPr marL="356916" marR="5736" indent="-344169" algn="just">
              <a:spcBef>
                <a:spcPts val="567"/>
              </a:spcBef>
              <a:buFont typeface="Wingdings"/>
              <a:buChar char=""/>
              <a:tabLst>
                <a:tab pos="356916" algn="l"/>
              </a:tabLst>
            </a:pPr>
            <a:r>
              <a:rPr sz="2409" spc="-5" dirty="0">
                <a:solidFill>
                  <a:prstClr val="black"/>
                </a:solidFill>
                <a:latin typeface="Times New Roman"/>
                <a:cs typeface="Times New Roman"/>
              </a:rPr>
              <a:t>Producing fuel from biomass by fermentation is just an extension  of this old process, </a:t>
            </a:r>
            <a:r>
              <a:rPr sz="2409" dirty="0">
                <a:solidFill>
                  <a:prstClr val="black"/>
                </a:solidFill>
                <a:latin typeface="Times New Roman"/>
                <a:cs typeface="Times New Roman"/>
              </a:rPr>
              <a:t>although a </a:t>
            </a:r>
            <a:r>
              <a:rPr sz="2409" spc="-10" dirty="0">
                <a:solidFill>
                  <a:prstClr val="black"/>
                </a:solidFill>
                <a:latin typeface="Times New Roman"/>
                <a:cs typeface="Times New Roman"/>
              </a:rPr>
              <a:t>wider </a:t>
            </a:r>
            <a:r>
              <a:rPr sz="2409" spc="-5" dirty="0">
                <a:solidFill>
                  <a:prstClr val="black"/>
                </a:solidFill>
                <a:latin typeface="Times New Roman"/>
                <a:cs typeface="Times New Roman"/>
              </a:rPr>
              <a:t>range of plant material can  now be used, from sugar </a:t>
            </a:r>
            <a:r>
              <a:rPr sz="2409" dirty="0">
                <a:solidFill>
                  <a:prstClr val="black"/>
                </a:solidFill>
                <a:latin typeface="Times New Roman"/>
                <a:cs typeface="Times New Roman"/>
              </a:rPr>
              <a:t>cane to </a:t>
            </a:r>
            <a:r>
              <a:rPr sz="2409" spc="-5" dirty="0">
                <a:solidFill>
                  <a:prstClr val="black"/>
                </a:solidFill>
                <a:latin typeface="Times New Roman"/>
                <a:cs typeface="Times New Roman"/>
              </a:rPr>
              <a:t>wood</a:t>
            </a:r>
            <a:r>
              <a:rPr sz="2409" spc="-30" dirty="0">
                <a:solidFill>
                  <a:prstClr val="black"/>
                </a:solidFill>
                <a:latin typeface="Times New Roman"/>
                <a:cs typeface="Times New Roman"/>
              </a:rPr>
              <a:t> </a:t>
            </a:r>
            <a:r>
              <a:rPr sz="2409" spc="-5" dirty="0">
                <a:solidFill>
                  <a:prstClr val="black"/>
                </a:solidFill>
                <a:latin typeface="Times New Roman"/>
                <a:cs typeface="Times New Roman"/>
              </a:rPr>
              <a:t>fiber.</a:t>
            </a:r>
            <a:endParaRPr sz="2409">
              <a:solidFill>
                <a:prstClr val="black"/>
              </a:solidFill>
              <a:latin typeface="Times New Roman"/>
              <a:cs typeface="Times New Roman"/>
            </a:endParaRPr>
          </a:p>
          <a:p>
            <a:pPr marL="356916" marR="5099" indent="-344169" algn="just">
              <a:spcBef>
                <a:spcPts val="562"/>
              </a:spcBef>
              <a:buFont typeface="Wingdings"/>
              <a:buChar char=""/>
              <a:tabLst>
                <a:tab pos="356916" algn="l"/>
              </a:tabLst>
            </a:pPr>
            <a:r>
              <a:rPr sz="2409" spc="-5" dirty="0">
                <a:solidFill>
                  <a:prstClr val="black"/>
                </a:solidFill>
                <a:latin typeface="Times New Roman"/>
                <a:cs typeface="Times New Roman"/>
              </a:rPr>
              <a:t>For </a:t>
            </a:r>
            <a:r>
              <a:rPr sz="2409" dirty="0">
                <a:solidFill>
                  <a:prstClr val="black"/>
                </a:solidFill>
                <a:latin typeface="Times New Roman"/>
                <a:cs typeface="Times New Roman"/>
              </a:rPr>
              <a:t>instance, the </a:t>
            </a:r>
            <a:r>
              <a:rPr sz="2409" spc="-5" dirty="0">
                <a:solidFill>
                  <a:prstClr val="black"/>
                </a:solidFill>
                <a:latin typeface="Times New Roman"/>
                <a:cs typeface="Times New Roman"/>
              </a:rPr>
              <a:t>waste </a:t>
            </a:r>
            <a:r>
              <a:rPr sz="2409" dirty="0">
                <a:solidFill>
                  <a:prstClr val="black"/>
                </a:solidFill>
                <a:latin typeface="Times New Roman"/>
                <a:cs typeface="Times New Roman"/>
              </a:rPr>
              <a:t>from a </a:t>
            </a:r>
            <a:r>
              <a:rPr sz="2409" spc="-5" dirty="0">
                <a:solidFill>
                  <a:prstClr val="black"/>
                </a:solidFill>
                <a:latin typeface="Times New Roman"/>
                <a:cs typeface="Times New Roman"/>
              </a:rPr>
              <a:t>wheat mill in New South Wales </a:t>
            </a:r>
            <a:r>
              <a:rPr sz="2409" spc="-10" dirty="0">
                <a:solidFill>
                  <a:prstClr val="black"/>
                </a:solidFill>
                <a:latin typeface="Times New Roman"/>
                <a:cs typeface="Times New Roman"/>
              </a:rPr>
              <a:t>has  </a:t>
            </a:r>
            <a:r>
              <a:rPr sz="2409" spc="-5" dirty="0">
                <a:solidFill>
                  <a:prstClr val="black"/>
                </a:solidFill>
                <a:latin typeface="Times New Roman"/>
                <a:cs typeface="Times New Roman"/>
              </a:rPr>
              <a:t>been used to produce ethanol through</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fermentation.</a:t>
            </a:r>
            <a:endParaRPr sz="2409">
              <a:solidFill>
                <a:prstClr val="black"/>
              </a:solidFill>
              <a:latin typeface="Times New Roman"/>
              <a:cs typeface="Times New Roman"/>
            </a:endParaRPr>
          </a:p>
          <a:p>
            <a:pPr marL="356916" marR="6373" indent="-344169" algn="just">
              <a:spcBef>
                <a:spcPts val="567"/>
              </a:spcBef>
              <a:buFont typeface="Wingdings"/>
              <a:buChar char=""/>
              <a:tabLst>
                <a:tab pos="356916" algn="l"/>
              </a:tabLst>
            </a:pPr>
            <a:r>
              <a:rPr sz="2409" spc="-5" dirty="0">
                <a:solidFill>
                  <a:prstClr val="black"/>
                </a:solidFill>
                <a:latin typeface="Times New Roman"/>
                <a:cs typeface="Times New Roman"/>
              </a:rPr>
              <a:t>This is then mixed with diesel to produce 'dishelm', </a:t>
            </a:r>
            <a:r>
              <a:rPr sz="2409" dirty="0">
                <a:solidFill>
                  <a:prstClr val="black"/>
                </a:solidFill>
                <a:latin typeface="Times New Roman"/>
                <a:cs typeface="Times New Roman"/>
              </a:rPr>
              <a:t>a </a:t>
            </a:r>
            <a:r>
              <a:rPr sz="2409" spc="-5" dirty="0">
                <a:solidFill>
                  <a:prstClr val="black"/>
                </a:solidFill>
                <a:latin typeface="Times New Roman"/>
                <a:cs typeface="Times New Roman"/>
              </a:rPr>
              <a:t>product used  by some </a:t>
            </a:r>
            <a:r>
              <a:rPr sz="2409" dirty="0">
                <a:solidFill>
                  <a:prstClr val="black"/>
                </a:solidFill>
                <a:latin typeface="Times New Roman"/>
                <a:cs typeface="Times New Roman"/>
              </a:rPr>
              <a:t>trucks and </a:t>
            </a:r>
            <a:r>
              <a:rPr sz="2409" spc="-5" dirty="0">
                <a:solidFill>
                  <a:prstClr val="black"/>
                </a:solidFill>
                <a:latin typeface="Times New Roman"/>
                <a:cs typeface="Times New Roman"/>
              </a:rPr>
              <a:t>buses </a:t>
            </a:r>
            <a:r>
              <a:rPr sz="2409" dirty="0">
                <a:solidFill>
                  <a:prstClr val="black"/>
                </a:solidFill>
                <a:latin typeface="Times New Roman"/>
                <a:cs typeface="Times New Roman"/>
              </a:rPr>
              <a:t>in </a:t>
            </a:r>
            <a:r>
              <a:rPr sz="2409" spc="-5" dirty="0">
                <a:solidFill>
                  <a:prstClr val="black"/>
                </a:solidFill>
                <a:latin typeface="Times New Roman"/>
                <a:cs typeface="Times New Roman"/>
              </a:rPr>
              <a:t>Sydney </a:t>
            </a:r>
            <a:r>
              <a:rPr sz="2409" dirty="0">
                <a:solidFill>
                  <a:prstClr val="black"/>
                </a:solidFill>
                <a:latin typeface="Times New Roman"/>
                <a:cs typeface="Times New Roman"/>
              </a:rPr>
              <a:t>and</a:t>
            </a:r>
            <a:r>
              <a:rPr sz="2409" spc="-40" dirty="0">
                <a:solidFill>
                  <a:prstClr val="black"/>
                </a:solidFill>
                <a:latin typeface="Times New Roman"/>
                <a:cs typeface="Times New Roman"/>
              </a:rPr>
              <a:t> </a:t>
            </a:r>
            <a:r>
              <a:rPr sz="2409" spc="-5" dirty="0">
                <a:solidFill>
                  <a:prstClr val="black"/>
                </a:solidFill>
                <a:latin typeface="Times New Roman"/>
                <a:cs typeface="Times New Roman"/>
              </a:rPr>
              <a:t>Canberra.</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4783" y="254271"/>
            <a:ext cx="11035407" cy="568858"/>
          </a:xfrm>
          <a:prstGeom prst="rect">
            <a:avLst/>
          </a:prstGeom>
        </p:spPr>
        <p:txBody>
          <a:bodyPr vert="horz" wrap="square" lIns="0" tIns="12747" rIns="0" bIns="0" rtlCol="0">
            <a:spAutoFit/>
          </a:bodyPr>
          <a:lstStyle/>
          <a:p>
            <a:pPr marL="2544937" marR="5099" indent="-1938180">
              <a:spcBef>
                <a:spcPts val="100"/>
              </a:spcBef>
            </a:pPr>
            <a:r>
              <a:rPr spc="-5" dirty="0"/>
              <a:t>Different Ways of extracting energy  from biomass</a:t>
            </a:r>
            <a:r>
              <a:rPr dirty="0"/>
              <a:t> </a:t>
            </a:r>
            <a:r>
              <a:rPr b="0" spc="-5" dirty="0"/>
              <a:t>-7</a:t>
            </a:r>
          </a:p>
        </p:txBody>
      </p:sp>
      <p:sp>
        <p:nvSpPr>
          <p:cNvPr id="3" name="object 3"/>
          <p:cNvSpPr txBox="1"/>
          <p:nvPr/>
        </p:nvSpPr>
        <p:spPr>
          <a:xfrm>
            <a:off x="1969217" y="1742033"/>
            <a:ext cx="8255094" cy="4860610"/>
          </a:xfrm>
          <a:prstGeom prst="rect">
            <a:avLst/>
          </a:prstGeom>
        </p:spPr>
        <p:txBody>
          <a:bodyPr vert="horz" wrap="square" lIns="0" tIns="85406" rIns="0" bIns="0" rtlCol="0">
            <a:spAutoFit/>
          </a:bodyPr>
          <a:lstStyle/>
          <a:p>
            <a:pPr marL="471639">
              <a:spcBef>
                <a:spcPts val="672"/>
              </a:spcBef>
            </a:pPr>
            <a:r>
              <a:rPr sz="2409" b="1" spc="-5" dirty="0">
                <a:solidFill>
                  <a:prstClr val="black"/>
                </a:solidFill>
                <a:latin typeface="Times New Roman"/>
                <a:cs typeface="Times New Roman"/>
              </a:rPr>
              <a:t>Anaerobic</a:t>
            </a:r>
            <a:r>
              <a:rPr sz="2409" b="1" spc="-15" dirty="0">
                <a:solidFill>
                  <a:prstClr val="black"/>
                </a:solidFill>
                <a:latin typeface="Times New Roman"/>
                <a:cs typeface="Times New Roman"/>
              </a:rPr>
              <a:t> </a:t>
            </a:r>
            <a:r>
              <a:rPr sz="2409" b="1" spc="-5" dirty="0">
                <a:solidFill>
                  <a:prstClr val="black"/>
                </a:solidFill>
                <a:latin typeface="Times New Roman"/>
                <a:cs typeface="Times New Roman"/>
              </a:rPr>
              <a:t>Digestion</a:t>
            </a:r>
            <a:endParaRPr sz="2409">
              <a:solidFill>
                <a:prstClr val="black"/>
              </a:solidFill>
              <a:latin typeface="Times New Roman"/>
              <a:cs typeface="Times New Roman"/>
            </a:endParaRPr>
          </a:p>
          <a:p>
            <a:pPr marL="356916" marR="5099" indent="-344169" algn="just">
              <a:spcBef>
                <a:spcPts val="572"/>
              </a:spcBef>
              <a:buFont typeface="Wingdings"/>
              <a:buChar char=""/>
              <a:tabLst>
                <a:tab pos="356916" algn="l"/>
              </a:tabLst>
            </a:pPr>
            <a:r>
              <a:rPr sz="2409" i="1" spc="-5" dirty="0">
                <a:solidFill>
                  <a:prstClr val="black"/>
                </a:solidFill>
                <a:latin typeface="Times New Roman"/>
                <a:cs typeface="Times New Roman"/>
              </a:rPr>
              <a:t>Anaerobic Digestion </a:t>
            </a:r>
            <a:r>
              <a:rPr sz="2409" spc="-5" dirty="0">
                <a:solidFill>
                  <a:prstClr val="black"/>
                </a:solidFill>
                <a:latin typeface="Times New Roman"/>
                <a:cs typeface="Times New Roman"/>
              </a:rPr>
              <a:t>is </a:t>
            </a:r>
            <a:r>
              <a:rPr sz="2409" dirty="0">
                <a:solidFill>
                  <a:prstClr val="black"/>
                </a:solidFill>
                <a:latin typeface="Times New Roman"/>
                <a:cs typeface="Times New Roman"/>
              </a:rPr>
              <a:t>a </a:t>
            </a:r>
            <a:r>
              <a:rPr sz="2409" spc="-5" dirty="0">
                <a:solidFill>
                  <a:prstClr val="black"/>
                </a:solidFill>
                <a:latin typeface="Times New Roman"/>
                <a:cs typeface="Times New Roman"/>
              </a:rPr>
              <a:t>biochemical </a:t>
            </a:r>
            <a:r>
              <a:rPr sz="2409" spc="-10" dirty="0">
                <a:solidFill>
                  <a:prstClr val="black"/>
                </a:solidFill>
                <a:latin typeface="Times New Roman"/>
                <a:cs typeface="Times New Roman"/>
              </a:rPr>
              <a:t>degradation </a:t>
            </a:r>
            <a:r>
              <a:rPr sz="2409" spc="-5" dirty="0">
                <a:solidFill>
                  <a:prstClr val="black"/>
                </a:solidFill>
                <a:latin typeface="Times New Roman"/>
                <a:cs typeface="Times New Roman"/>
              </a:rPr>
              <a:t>process that  converts complex organic material, such as animal manure, into  methane and other</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byproducts.</a:t>
            </a:r>
            <a:endParaRPr sz="2409">
              <a:solidFill>
                <a:prstClr val="black"/>
              </a:solidFill>
              <a:latin typeface="Times New Roman"/>
              <a:cs typeface="Times New Roman"/>
            </a:endParaRPr>
          </a:p>
          <a:p>
            <a:pPr marL="471639">
              <a:spcBef>
                <a:spcPts val="557"/>
              </a:spcBef>
            </a:pPr>
            <a:r>
              <a:rPr sz="2409" b="1" spc="-5" dirty="0">
                <a:solidFill>
                  <a:prstClr val="black"/>
                </a:solidFill>
                <a:latin typeface="Times New Roman"/>
                <a:cs typeface="Times New Roman"/>
              </a:rPr>
              <a:t>What is Anaerobic</a:t>
            </a:r>
            <a:r>
              <a:rPr sz="2409" b="1" spc="5" dirty="0">
                <a:solidFill>
                  <a:prstClr val="black"/>
                </a:solidFill>
                <a:latin typeface="Times New Roman"/>
                <a:cs typeface="Times New Roman"/>
              </a:rPr>
              <a:t> </a:t>
            </a:r>
            <a:r>
              <a:rPr sz="2409" b="1" dirty="0">
                <a:solidFill>
                  <a:prstClr val="black"/>
                </a:solidFill>
                <a:latin typeface="Times New Roman"/>
                <a:cs typeface="Times New Roman"/>
              </a:rPr>
              <a:t>Digester?</a:t>
            </a:r>
            <a:endParaRPr sz="2409">
              <a:solidFill>
                <a:prstClr val="black"/>
              </a:solidFill>
              <a:latin typeface="Times New Roman"/>
              <a:cs typeface="Times New Roman"/>
            </a:endParaRPr>
          </a:p>
          <a:p>
            <a:pPr marL="356916" marR="6373" indent="-344169" algn="just">
              <a:spcBef>
                <a:spcPts val="572"/>
              </a:spcBef>
              <a:buFont typeface="Wingdings"/>
              <a:buChar char=""/>
              <a:tabLst>
                <a:tab pos="356916" algn="l"/>
              </a:tabLst>
            </a:pPr>
            <a:r>
              <a:rPr sz="2409" spc="-5" dirty="0">
                <a:solidFill>
                  <a:prstClr val="black"/>
                </a:solidFill>
                <a:latin typeface="Times New Roman"/>
                <a:cs typeface="Times New Roman"/>
              </a:rPr>
              <a:t>Anaerobic digester (commonly referred </a:t>
            </a:r>
            <a:r>
              <a:rPr sz="2409" dirty="0">
                <a:solidFill>
                  <a:prstClr val="black"/>
                </a:solidFill>
                <a:latin typeface="Times New Roman"/>
                <a:cs typeface="Times New Roman"/>
              </a:rPr>
              <a:t>to </a:t>
            </a:r>
            <a:r>
              <a:rPr sz="2409" spc="-5" dirty="0">
                <a:solidFill>
                  <a:prstClr val="black"/>
                </a:solidFill>
                <a:latin typeface="Times New Roman"/>
                <a:cs typeface="Times New Roman"/>
              </a:rPr>
              <a:t>as </a:t>
            </a:r>
            <a:r>
              <a:rPr sz="2409" dirty="0">
                <a:solidFill>
                  <a:prstClr val="black"/>
                </a:solidFill>
                <a:latin typeface="Times New Roman"/>
                <a:cs typeface="Times New Roman"/>
              </a:rPr>
              <a:t>an </a:t>
            </a:r>
            <a:r>
              <a:rPr sz="2409" spc="-5" dirty="0">
                <a:solidFill>
                  <a:prstClr val="black"/>
                </a:solidFill>
                <a:latin typeface="Times New Roman"/>
                <a:cs typeface="Times New Roman"/>
              </a:rPr>
              <a:t>AD) is </a:t>
            </a:r>
            <a:r>
              <a:rPr sz="2409" dirty="0">
                <a:solidFill>
                  <a:prstClr val="black"/>
                </a:solidFill>
                <a:latin typeface="Times New Roman"/>
                <a:cs typeface="Times New Roman"/>
              </a:rPr>
              <a:t>a </a:t>
            </a:r>
            <a:r>
              <a:rPr sz="2409" spc="-5" dirty="0">
                <a:solidFill>
                  <a:prstClr val="black"/>
                </a:solidFill>
                <a:latin typeface="Times New Roman"/>
                <a:cs typeface="Times New Roman"/>
              </a:rPr>
              <a:t>device  that promotes the decomposition of manure or “digestion” of  the organics in manure to simple organics and gaseous biogas  </a:t>
            </a:r>
            <a:r>
              <a:rPr sz="2409" dirty="0">
                <a:solidFill>
                  <a:prstClr val="black"/>
                </a:solidFill>
                <a:latin typeface="Times New Roman"/>
                <a:cs typeface="Times New Roman"/>
              </a:rPr>
              <a:t>products.</a:t>
            </a:r>
            <a:endParaRPr sz="2409">
              <a:solidFill>
                <a:prstClr val="black"/>
              </a:solidFill>
              <a:latin typeface="Times New Roman"/>
              <a:cs typeface="Times New Roman"/>
            </a:endParaRPr>
          </a:p>
          <a:p>
            <a:pPr marL="356916" marR="5099" indent="-344169" algn="just">
              <a:spcBef>
                <a:spcPts val="562"/>
              </a:spcBef>
              <a:buFont typeface="Wingdings"/>
              <a:buChar char=""/>
              <a:tabLst>
                <a:tab pos="433398" algn="l"/>
              </a:tabLst>
            </a:pPr>
            <a:r>
              <a:rPr sz="2409" spc="-5" dirty="0">
                <a:solidFill>
                  <a:prstClr val="black"/>
                </a:solidFill>
                <a:latin typeface="Times New Roman"/>
                <a:cs typeface="Times New Roman"/>
              </a:rPr>
              <a:t>Biogas is formed by the </a:t>
            </a:r>
            <a:r>
              <a:rPr sz="2409" spc="-10" dirty="0">
                <a:solidFill>
                  <a:prstClr val="black"/>
                </a:solidFill>
                <a:latin typeface="Times New Roman"/>
                <a:cs typeface="Times New Roman"/>
              </a:rPr>
              <a:t>activity </a:t>
            </a:r>
            <a:r>
              <a:rPr sz="2409" spc="-5" dirty="0">
                <a:solidFill>
                  <a:prstClr val="black"/>
                </a:solidFill>
                <a:latin typeface="Times New Roman"/>
                <a:cs typeface="Times New Roman"/>
              </a:rPr>
              <a:t>of anaerobic bacteria.  Microbial growth and biogas production are very slow at  ambient</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temperatures.</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9083" y="482871"/>
            <a:ext cx="11035407" cy="568858"/>
          </a:xfrm>
          <a:prstGeom prst="rect">
            <a:avLst/>
          </a:prstGeom>
        </p:spPr>
        <p:txBody>
          <a:bodyPr vert="horz" wrap="square" lIns="0" tIns="12747" rIns="0" bIns="0" rtlCol="0">
            <a:spAutoFit/>
          </a:bodyPr>
          <a:lstStyle/>
          <a:p>
            <a:pPr marL="2544937" marR="5099" indent="-1938180">
              <a:spcBef>
                <a:spcPts val="100"/>
              </a:spcBef>
            </a:pPr>
            <a:r>
              <a:rPr spc="-5" dirty="0"/>
              <a:t>Different Ways of extracting energy  from biomass</a:t>
            </a:r>
            <a:r>
              <a:rPr dirty="0"/>
              <a:t> </a:t>
            </a:r>
            <a:r>
              <a:rPr b="0" spc="-5" dirty="0"/>
              <a:t>-8</a:t>
            </a:r>
          </a:p>
        </p:txBody>
      </p:sp>
      <p:sp>
        <p:nvSpPr>
          <p:cNvPr id="3" name="object 3"/>
          <p:cNvSpPr txBox="1"/>
          <p:nvPr/>
        </p:nvSpPr>
        <p:spPr>
          <a:xfrm>
            <a:off x="2045700" y="1768803"/>
            <a:ext cx="8332215" cy="4787242"/>
          </a:xfrm>
          <a:prstGeom prst="rect">
            <a:avLst/>
          </a:prstGeom>
        </p:spPr>
        <p:txBody>
          <a:bodyPr vert="horz" wrap="square" lIns="0" tIns="12747" rIns="0" bIns="0" rtlCol="0">
            <a:spAutoFit/>
          </a:bodyPr>
          <a:lstStyle/>
          <a:p>
            <a:pPr marL="356916" marR="5099" indent="-344169" algn="just">
              <a:spcBef>
                <a:spcPts val="100"/>
              </a:spcBef>
              <a:buFont typeface="Wingdings"/>
              <a:buChar char=""/>
              <a:tabLst>
                <a:tab pos="356916" algn="l"/>
              </a:tabLst>
            </a:pPr>
            <a:r>
              <a:rPr sz="2409" spc="-5" dirty="0">
                <a:solidFill>
                  <a:prstClr val="black"/>
                </a:solidFill>
                <a:latin typeface="Times New Roman"/>
                <a:cs typeface="Times New Roman"/>
              </a:rPr>
              <a:t>These bacteria occur naturally in organic environments where  oxygen is</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limited.</a:t>
            </a:r>
            <a:endParaRPr sz="2409">
              <a:solidFill>
                <a:prstClr val="black"/>
              </a:solidFill>
              <a:latin typeface="Times New Roman"/>
              <a:cs typeface="Times New Roman"/>
            </a:endParaRPr>
          </a:p>
          <a:p>
            <a:pPr marL="356916" marR="6373" indent="-344169" algn="just">
              <a:spcBef>
                <a:spcPts val="562"/>
              </a:spcBef>
              <a:buFont typeface="Wingdings"/>
              <a:buChar char=""/>
              <a:tabLst>
                <a:tab pos="433398" algn="l"/>
              </a:tabLst>
            </a:pPr>
            <a:r>
              <a:rPr sz="2409" i="1" spc="-5" dirty="0">
                <a:solidFill>
                  <a:prstClr val="black"/>
                </a:solidFill>
                <a:latin typeface="Times New Roman"/>
                <a:cs typeface="Times New Roman"/>
              </a:rPr>
              <a:t>Biogas is comprised of about 60% methane, 40% </a:t>
            </a:r>
            <a:r>
              <a:rPr sz="2409" i="1" dirty="0">
                <a:solidFill>
                  <a:prstClr val="black"/>
                </a:solidFill>
                <a:latin typeface="Times New Roman"/>
                <a:cs typeface="Times New Roman"/>
              </a:rPr>
              <a:t>carbon  </a:t>
            </a:r>
            <a:r>
              <a:rPr sz="2409" i="1" spc="-5" dirty="0">
                <a:solidFill>
                  <a:prstClr val="black"/>
                </a:solidFill>
                <a:latin typeface="Times New Roman"/>
                <a:cs typeface="Times New Roman"/>
              </a:rPr>
              <a:t>dioxide, and 0.2 to 0.4% of hydrogen</a:t>
            </a:r>
            <a:r>
              <a:rPr sz="2409" i="1" spc="-20" dirty="0">
                <a:solidFill>
                  <a:prstClr val="black"/>
                </a:solidFill>
                <a:latin typeface="Times New Roman"/>
                <a:cs typeface="Times New Roman"/>
              </a:rPr>
              <a:t> </a:t>
            </a:r>
            <a:r>
              <a:rPr sz="2409" i="1" spc="-5" dirty="0">
                <a:solidFill>
                  <a:prstClr val="black"/>
                </a:solidFill>
                <a:latin typeface="Times New Roman"/>
                <a:cs typeface="Times New Roman"/>
              </a:rPr>
              <a:t>sulfide.</a:t>
            </a:r>
            <a:endParaRPr sz="2409">
              <a:solidFill>
                <a:prstClr val="black"/>
              </a:solidFill>
              <a:latin typeface="Times New Roman"/>
              <a:cs typeface="Times New Roman"/>
            </a:endParaRPr>
          </a:p>
          <a:p>
            <a:pPr marL="356916" marR="5099" indent="-344169" algn="just">
              <a:spcBef>
                <a:spcPts val="567"/>
              </a:spcBef>
              <a:buFont typeface="Wingdings"/>
              <a:buChar char=""/>
              <a:tabLst>
                <a:tab pos="356916" algn="l"/>
              </a:tabLst>
            </a:pPr>
            <a:r>
              <a:rPr sz="2409" spc="-5" dirty="0">
                <a:solidFill>
                  <a:prstClr val="black"/>
                </a:solidFill>
                <a:latin typeface="Times New Roman"/>
                <a:cs typeface="Times New Roman"/>
              </a:rPr>
              <a:t>Manure is regularly put into the digester after which the  </a:t>
            </a:r>
            <a:r>
              <a:rPr sz="2409" dirty="0">
                <a:solidFill>
                  <a:prstClr val="black"/>
                </a:solidFill>
                <a:latin typeface="Times New Roman"/>
                <a:cs typeface="Times New Roman"/>
              </a:rPr>
              <a:t>microbes break down the manure </a:t>
            </a:r>
            <a:r>
              <a:rPr sz="2409" spc="-5" dirty="0">
                <a:solidFill>
                  <a:prstClr val="black"/>
                </a:solidFill>
                <a:latin typeface="Times New Roman"/>
                <a:cs typeface="Times New Roman"/>
              </a:rPr>
              <a:t>into biogas and </a:t>
            </a:r>
            <a:r>
              <a:rPr sz="2409" dirty="0">
                <a:solidFill>
                  <a:prstClr val="black"/>
                </a:solidFill>
                <a:latin typeface="Times New Roman"/>
                <a:cs typeface="Times New Roman"/>
              </a:rPr>
              <a:t>a </a:t>
            </a:r>
            <a:r>
              <a:rPr sz="2409" spc="-5" dirty="0">
                <a:solidFill>
                  <a:prstClr val="black"/>
                </a:solidFill>
                <a:latin typeface="Times New Roman"/>
                <a:cs typeface="Times New Roman"/>
              </a:rPr>
              <a:t>digested  </a:t>
            </a:r>
            <a:r>
              <a:rPr sz="2409" dirty="0">
                <a:solidFill>
                  <a:prstClr val="black"/>
                </a:solidFill>
                <a:latin typeface="Times New Roman"/>
                <a:cs typeface="Times New Roman"/>
              </a:rPr>
              <a:t>solid.</a:t>
            </a:r>
            <a:endParaRPr sz="2409">
              <a:solidFill>
                <a:prstClr val="black"/>
              </a:solidFill>
              <a:latin typeface="Times New Roman"/>
              <a:cs typeface="Times New Roman"/>
            </a:endParaRPr>
          </a:p>
          <a:p>
            <a:pPr marL="356916" indent="-344169">
              <a:spcBef>
                <a:spcPts val="562"/>
              </a:spcBef>
              <a:buFont typeface="Wingdings"/>
              <a:buChar char=""/>
              <a:tabLst>
                <a:tab pos="356916" algn="l"/>
              </a:tabLst>
            </a:pPr>
            <a:r>
              <a:rPr sz="2409" spc="-5" dirty="0">
                <a:solidFill>
                  <a:prstClr val="black"/>
                </a:solidFill>
                <a:latin typeface="Times New Roman"/>
                <a:cs typeface="Times New Roman"/>
              </a:rPr>
              <a:t>The digested manure is then deposited into </a:t>
            </a:r>
            <a:r>
              <a:rPr sz="2409" dirty="0">
                <a:solidFill>
                  <a:prstClr val="black"/>
                </a:solidFill>
                <a:latin typeface="Times New Roman"/>
                <a:cs typeface="Times New Roman"/>
              </a:rPr>
              <a:t>a </a:t>
            </a:r>
            <a:r>
              <a:rPr sz="2409" spc="-5" dirty="0">
                <a:solidFill>
                  <a:prstClr val="black"/>
                </a:solidFill>
                <a:latin typeface="Times New Roman"/>
                <a:cs typeface="Times New Roman"/>
              </a:rPr>
              <a:t>storage</a:t>
            </a:r>
            <a:r>
              <a:rPr sz="2409" spc="-50" dirty="0">
                <a:solidFill>
                  <a:prstClr val="black"/>
                </a:solidFill>
                <a:latin typeface="Times New Roman"/>
                <a:cs typeface="Times New Roman"/>
              </a:rPr>
              <a:t> </a:t>
            </a:r>
            <a:r>
              <a:rPr sz="2409" spc="-5" dirty="0">
                <a:solidFill>
                  <a:prstClr val="black"/>
                </a:solidFill>
                <a:latin typeface="Times New Roman"/>
                <a:cs typeface="Times New Roman"/>
              </a:rPr>
              <a:t>structure.</a:t>
            </a:r>
            <a:endParaRPr sz="2409">
              <a:solidFill>
                <a:prstClr val="black"/>
              </a:solidFill>
              <a:latin typeface="Times New Roman"/>
              <a:cs typeface="Times New Roman"/>
            </a:endParaRPr>
          </a:p>
          <a:p>
            <a:pPr marL="356916" marR="5099" indent="-344169" algn="just">
              <a:spcBef>
                <a:spcPts val="572"/>
              </a:spcBef>
              <a:buFont typeface="Wingdings"/>
              <a:buChar char=""/>
              <a:tabLst>
                <a:tab pos="356916" algn="l"/>
              </a:tabLst>
            </a:pPr>
            <a:r>
              <a:rPr sz="2409" dirty="0">
                <a:solidFill>
                  <a:prstClr val="black"/>
                </a:solidFill>
                <a:latin typeface="Times New Roman"/>
                <a:cs typeface="Times New Roman"/>
              </a:rPr>
              <a:t>The biogas can be used in an </a:t>
            </a:r>
            <a:r>
              <a:rPr sz="2409" spc="-5" dirty="0">
                <a:solidFill>
                  <a:prstClr val="black"/>
                </a:solidFill>
                <a:latin typeface="Times New Roman"/>
                <a:cs typeface="Times New Roman"/>
              </a:rPr>
              <a:t>engine generator or burned in </a:t>
            </a:r>
            <a:r>
              <a:rPr sz="2409" dirty="0">
                <a:solidFill>
                  <a:prstClr val="black"/>
                </a:solidFill>
                <a:latin typeface="Times New Roman"/>
                <a:cs typeface="Times New Roman"/>
              </a:rPr>
              <a:t>a </a:t>
            </a:r>
            <a:r>
              <a:rPr sz="2409" spc="-5" dirty="0">
                <a:solidFill>
                  <a:prstClr val="black"/>
                </a:solidFill>
                <a:latin typeface="Times New Roman"/>
                <a:cs typeface="Times New Roman"/>
              </a:rPr>
              <a:t>hot  water heater. AD systems are simple biological systems and  must be kept at an operating temperature of 100 degrees F in  order to function</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properly..</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3213" y="325709"/>
            <a:ext cx="11035407" cy="646087"/>
          </a:xfrm>
          <a:prstGeom prst="rect">
            <a:avLst/>
          </a:prstGeom>
        </p:spPr>
        <p:txBody>
          <a:bodyPr vert="horz" wrap="square" lIns="0" tIns="89230" rIns="0" bIns="0" rtlCol="0">
            <a:spAutoFit/>
          </a:bodyPr>
          <a:lstStyle/>
          <a:p>
            <a:pPr marL="2544937" marR="5099" indent="-1938180">
              <a:spcBef>
                <a:spcPts val="100"/>
              </a:spcBef>
            </a:pPr>
            <a:r>
              <a:rPr spc="-5" dirty="0"/>
              <a:t>Different Ways of extracting energy  from biomass</a:t>
            </a:r>
            <a:r>
              <a:rPr dirty="0"/>
              <a:t> </a:t>
            </a:r>
            <a:r>
              <a:rPr b="0" spc="-5" dirty="0"/>
              <a:t>-9</a:t>
            </a:r>
          </a:p>
        </p:txBody>
      </p:sp>
      <p:sp>
        <p:nvSpPr>
          <p:cNvPr id="3" name="object 3"/>
          <p:cNvSpPr txBox="1"/>
          <p:nvPr/>
        </p:nvSpPr>
        <p:spPr>
          <a:xfrm>
            <a:off x="1969216" y="1740505"/>
            <a:ext cx="8103403" cy="4842717"/>
          </a:xfrm>
          <a:prstGeom prst="rect">
            <a:avLst/>
          </a:prstGeom>
        </p:spPr>
        <p:txBody>
          <a:bodyPr vert="horz" wrap="square" lIns="0" tIns="55449" rIns="0" bIns="0" rtlCol="0">
            <a:spAutoFit/>
          </a:bodyPr>
          <a:lstStyle/>
          <a:p>
            <a:pPr marL="471639" marR="6373" indent="-458892" algn="just">
              <a:lnSpc>
                <a:spcPts val="2590"/>
              </a:lnSpc>
              <a:spcBef>
                <a:spcPts val="436"/>
              </a:spcBef>
              <a:buFont typeface="Wingdings"/>
              <a:buChar char=""/>
              <a:tabLst>
                <a:tab pos="471639" algn="l"/>
              </a:tabLst>
            </a:pPr>
            <a:r>
              <a:rPr sz="2409" spc="-5" dirty="0">
                <a:solidFill>
                  <a:prstClr val="black"/>
                </a:solidFill>
                <a:latin typeface="Times New Roman"/>
                <a:cs typeface="Times New Roman"/>
              </a:rPr>
              <a:t>The first methane digester plant was built at </a:t>
            </a:r>
            <a:r>
              <a:rPr sz="2409" dirty="0">
                <a:solidFill>
                  <a:prstClr val="black"/>
                </a:solidFill>
                <a:latin typeface="Times New Roman"/>
                <a:cs typeface="Times New Roman"/>
              </a:rPr>
              <a:t>a </a:t>
            </a:r>
            <a:r>
              <a:rPr sz="2409" spc="-5" dirty="0">
                <a:solidFill>
                  <a:prstClr val="black"/>
                </a:solidFill>
                <a:latin typeface="Times New Roman"/>
                <a:cs typeface="Times New Roman"/>
              </a:rPr>
              <a:t>leper colony in  Bombay,</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India.</a:t>
            </a:r>
            <a:endParaRPr sz="2409">
              <a:solidFill>
                <a:prstClr val="black"/>
              </a:solidFill>
              <a:latin typeface="Times New Roman"/>
              <a:cs typeface="Times New Roman"/>
            </a:endParaRPr>
          </a:p>
          <a:p>
            <a:pPr marL="471639" marR="6373" indent="-458892" algn="just">
              <a:lnSpc>
                <a:spcPct val="89900"/>
              </a:lnSpc>
              <a:spcBef>
                <a:spcPts val="542"/>
              </a:spcBef>
              <a:buFont typeface="Wingdings"/>
              <a:buChar char=""/>
              <a:tabLst>
                <a:tab pos="471639" algn="l"/>
              </a:tabLst>
            </a:pPr>
            <a:r>
              <a:rPr sz="2409" spc="-5" dirty="0">
                <a:solidFill>
                  <a:prstClr val="black"/>
                </a:solidFill>
                <a:latin typeface="Times New Roman"/>
                <a:cs typeface="Times New Roman"/>
              </a:rPr>
              <a:t>Biogas is very </a:t>
            </a:r>
            <a:r>
              <a:rPr sz="2409" dirty="0">
                <a:solidFill>
                  <a:prstClr val="black"/>
                </a:solidFill>
                <a:latin typeface="Times New Roman"/>
                <a:cs typeface="Times New Roman"/>
              </a:rPr>
              <a:t>corrosive to </a:t>
            </a:r>
            <a:r>
              <a:rPr sz="2409" spc="-5" dirty="0">
                <a:solidFill>
                  <a:prstClr val="black"/>
                </a:solidFill>
                <a:latin typeface="Times New Roman"/>
                <a:cs typeface="Times New Roman"/>
              </a:rPr>
              <a:t>equipment and requires frequent  oil changes in an engine generator set to prevent mechanical  failure.</a:t>
            </a:r>
            <a:endParaRPr sz="2409">
              <a:solidFill>
                <a:prstClr val="black"/>
              </a:solidFill>
              <a:latin typeface="Times New Roman"/>
              <a:cs typeface="Times New Roman"/>
            </a:endParaRPr>
          </a:p>
          <a:p>
            <a:pPr marL="471639" marR="7011" indent="-458892" algn="just">
              <a:lnSpc>
                <a:spcPts val="2590"/>
              </a:lnSpc>
              <a:spcBef>
                <a:spcPts val="622"/>
              </a:spcBef>
              <a:buFont typeface="Wingdings"/>
              <a:buChar char=""/>
              <a:tabLst>
                <a:tab pos="471639" algn="l"/>
              </a:tabLst>
            </a:pPr>
            <a:r>
              <a:rPr sz="2409" spc="-5" dirty="0">
                <a:solidFill>
                  <a:prstClr val="black"/>
                </a:solidFill>
                <a:latin typeface="Times New Roman"/>
                <a:cs typeface="Times New Roman"/>
              </a:rPr>
              <a:t>The heating value of biogas is about 60% of natural gas and  </a:t>
            </a:r>
            <a:r>
              <a:rPr sz="2409" dirty="0">
                <a:solidFill>
                  <a:prstClr val="black"/>
                </a:solidFill>
                <a:latin typeface="Times New Roman"/>
                <a:cs typeface="Times New Roman"/>
              </a:rPr>
              <a:t>about </a:t>
            </a:r>
            <a:r>
              <a:rPr sz="2409" spc="-5" dirty="0">
                <a:solidFill>
                  <a:prstClr val="black"/>
                </a:solidFill>
                <a:latin typeface="Times New Roman"/>
                <a:cs typeface="Times New Roman"/>
              </a:rPr>
              <a:t>1/4 of</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propane.</a:t>
            </a:r>
            <a:endParaRPr sz="2409">
              <a:solidFill>
                <a:prstClr val="black"/>
              </a:solidFill>
              <a:latin typeface="Times New Roman"/>
              <a:cs typeface="Times New Roman"/>
            </a:endParaRPr>
          </a:p>
          <a:p>
            <a:pPr marL="471639" marR="7648" indent="-458892" algn="just">
              <a:lnSpc>
                <a:spcPts val="2590"/>
              </a:lnSpc>
              <a:spcBef>
                <a:spcPts val="592"/>
              </a:spcBef>
              <a:buFont typeface="Wingdings"/>
              <a:buChar char=""/>
              <a:tabLst>
                <a:tab pos="471639" algn="l"/>
              </a:tabLst>
            </a:pPr>
            <a:r>
              <a:rPr sz="2409" spc="-5" dirty="0">
                <a:solidFill>
                  <a:prstClr val="black"/>
                </a:solidFill>
                <a:latin typeface="Times New Roman"/>
                <a:cs typeface="Times New Roman"/>
              </a:rPr>
              <a:t>Because of the low energy </a:t>
            </a:r>
            <a:r>
              <a:rPr sz="2409" spc="-10" dirty="0">
                <a:solidFill>
                  <a:prstClr val="black"/>
                </a:solidFill>
                <a:latin typeface="Times New Roman"/>
                <a:cs typeface="Times New Roman"/>
              </a:rPr>
              <a:t>content </a:t>
            </a:r>
            <a:r>
              <a:rPr sz="2409" spc="-5" dirty="0">
                <a:solidFill>
                  <a:prstClr val="black"/>
                </a:solidFill>
                <a:latin typeface="Times New Roman"/>
                <a:cs typeface="Times New Roman"/>
              </a:rPr>
              <a:t>and its corrosive nature of  biogas, storage of biogas is not</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practical.</a:t>
            </a:r>
            <a:endParaRPr sz="2409">
              <a:solidFill>
                <a:prstClr val="black"/>
              </a:solidFill>
              <a:latin typeface="Times New Roman"/>
              <a:cs typeface="Times New Roman"/>
            </a:endParaRPr>
          </a:p>
          <a:p>
            <a:pPr marL="471639" marR="5099" indent="-458892" algn="just">
              <a:lnSpc>
                <a:spcPts val="2600"/>
              </a:lnSpc>
              <a:spcBef>
                <a:spcPts val="582"/>
              </a:spcBef>
              <a:buFont typeface="Wingdings"/>
              <a:buChar char=""/>
              <a:tabLst>
                <a:tab pos="471639" algn="l"/>
              </a:tabLst>
            </a:pPr>
            <a:r>
              <a:rPr sz="2409" spc="-5" dirty="0">
                <a:solidFill>
                  <a:prstClr val="black"/>
                </a:solidFill>
                <a:latin typeface="Times New Roman"/>
                <a:cs typeface="Times New Roman"/>
              </a:rPr>
              <a:t>There are two major types of biogas designs promoted</a:t>
            </a:r>
            <a:r>
              <a:rPr sz="2409" spc="271" dirty="0">
                <a:solidFill>
                  <a:prstClr val="black"/>
                </a:solidFill>
                <a:latin typeface="Times New Roman"/>
                <a:cs typeface="Times New Roman"/>
              </a:rPr>
              <a:t> </a:t>
            </a:r>
            <a:r>
              <a:rPr sz="2409" spc="-5" dirty="0">
                <a:solidFill>
                  <a:prstClr val="black"/>
                </a:solidFill>
                <a:latin typeface="Times New Roman"/>
                <a:cs typeface="Times New Roman"/>
              </a:rPr>
              <a:t>in  India</a:t>
            </a:r>
            <a:endParaRPr sz="2409">
              <a:solidFill>
                <a:prstClr val="black"/>
              </a:solidFill>
              <a:latin typeface="Times New Roman"/>
              <a:cs typeface="Times New Roman"/>
            </a:endParaRPr>
          </a:p>
          <a:p>
            <a:pPr marL="929893" lvl="1" indent="-458254">
              <a:spcBef>
                <a:spcPts val="246"/>
              </a:spcBef>
              <a:buFontTx/>
              <a:buAutoNum type="alphaLcParenR"/>
              <a:tabLst>
                <a:tab pos="929893" algn="l"/>
                <a:tab pos="930530" algn="l"/>
              </a:tabLst>
            </a:pPr>
            <a:r>
              <a:rPr sz="2409" spc="-5" dirty="0">
                <a:solidFill>
                  <a:prstClr val="black"/>
                </a:solidFill>
                <a:latin typeface="Times New Roman"/>
                <a:cs typeface="Times New Roman"/>
              </a:rPr>
              <a:t>Floating</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Drum</a:t>
            </a:r>
            <a:endParaRPr sz="2409">
              <a:solidFill>
                <a:prstClr val="black"/>
              </a:solidFill>
              <a:latin typeface="Times New Roman"/>
              <a:cs typeface="Times New Roman"/>
            </a:endParaRPr>
          </a:p>
          <a:p>
            <a:pPr marL="929893" lvl="1" indent="-458254">
              <a:spcBef>
                <a:spcPts val="285"/>
              </a:spcBef>
              <a:buFontTx/>
              <a:buAutoNum type="alphaLcParenR"/>
              <a:tabLst>
                <a:tab pos="929893" algn="l"/>
                <a:tab pos="930530" algn="l"/>
              </a:tabLst>
            </a:pPr>
            <a:r>
              <a:rPr sz="2409" spc="-5" dirty="0">
                <a:solidFill>
                  <a:prstClr val="black"/>
                </a:solidFill>
                <a:latin typeface="Times New Roman"/>
                <a:cs typeface="Times New Roman"/>
              </a:rPr>
              <a:t>Fixed</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Dome</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64258" y="149651"/>
            <a:ext cx="7063867" cy="1128128"/>
          </a:xfrm>
          <a:prstGeom prst="rect">
            <a:avLst/>
          </a:prstGeom>
        </p:spPr>
        <p:txBody>
          <a:bodyPr vert="horz" wrap="square" lIns="0" tIns="12747" rIns="0" bIns="0" rtlCol="0">
            <a:spAutoFit/>
          </a:bodyPr>
          <a:lstStyle/>
          <a:p>
            <a:pPr marL="1835567" marR="5099" indent="-1823457">
              <a:spcBef>
                <a:spcPts val="100"/>
              </a:spcBef>
            </a:pPr>
            <a:r>
              <a:rPr spc="-5" dirty="0"/>
              <a:t>Different Ways of extracting energy  from biomass</a:t>
            </a:r>
            <a:r>
              <a:rPr dirty="0"/>
              <a:t> </a:t>
            </a:r>
            <a:r>
              <a:rPr b="0" spc="-5" dirty="0"/>
              <a:t>-10</a:t>
            </a:r>
          </a:p>
        </p:txBody>
      </p:sp>
      <p:sp>
        <p:nvSpPr>
          <p:cNvPr id="3" name="object 3"/>
          <p:cNvSpPr txBox="1"/>
          <p:nvPr/>
        </p:nvSpPr>
        <p:spPr>
          <a:xfrm>
            <a:off x="2045700" y="1664021"/>
            <a:ext cx="8331578" cy="5115340"/>
          </a:xfrm>
          <a:prstGeom prst="rect">
            <a:avLst/>
          </a:prstGeom>
        </p:spPr>
        <p:txBody>
          <a:bodyPr vert="horz" wrap="square" lIns="0" tIns="55449" rIns="0" bIns="0" rtlCol="0">
            <a:spAutoFit/>
          </a:bodyPr>
          <a:lstStyle/>
          <a:p>
            <a:pPr marL="356916" marR="5099" indent="-344169" algn="just">
              <a:lnSpc>
                <a:spcPts val="2590"/>
              </a:lnSpc>
              <a:spcBef>
                <a:spcPts val="436"/>
              </a:spcBef>
              <a:buFont typeface="Wingdings"/>
              <a:buChar char=""/>
              <a:tabLst>
                <a:tab pos="356916" algn="l"/>
              </a:tabLst>
            </a:pPr>
            <a:r>
              <a:rPr sz="2409" spc="-5" dirty="0">
                <a:solidFill>
                  <a:prstClr val="black"/>
                </a:solidFill>
                <a:latin typeface="Times New Roman"/>
                <a:cs typeface="Times New Roman"/>
              </a:rPr>
              <a:t>The floating drum is an old design with </a:t>
            </a:r>
            <a:r>
              <a:rPr sz="2409" dirty="0">
                <a:solidFill>
                  <a:prstClr val="black"/>
                </a:solidFill>
                <a:latin typeface="Times New Roman"/>
                <a:cs typeface="Times New Roman"/>
              </a:rPr>
              <a:t>a </a:t>
            </a:r>
            <a:r>
              <a:rPr sz="2409" spc="-5" dirty="0">
                <a:solidFill>
                  <a:prstClr val="black"/>
                </a:solidFill>
                <a:latin typeface="Times New Roman"/>
                <a:cs typeface="Times New Roman"/>
              </a:rPr>
              <a:t>mild-steel, Ferro-  cement or fiberglass</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drum.</a:t>
            </a:r>
            <a:endParaRPr sz="2409">
              <a:solidFill>
                <a:prstClr val="black"/>
              </a:solidFill>
              <a:latin typeface="Times New Roman"/>
              <a:cs typeface="Times New Roman"/>
            </a:endParaRPr>
          </a:p>
          <a:p>
            <a:pPr marL="356916" marR="5736" indent="-344169" algn="just">
              <a:lnSpc>
                <a:spcPts val="2590"/>
              </a:lnSpc>
              <a:spcBef>
                <a:spcPts val="587"/>
              </a:spcBef>
              <a:buFont typeface="Wingdings"/>
              <a:buChar char=""/>
              <a:tabLst>
                <a:tab pos="356916" algn="l"/>
              </a:tabLst>
            </a:pPr>
            <a:r>
              <a:rPr sz="2409" spc="-5" dirty="0">
                <a:solidFill>
                  <a:prstClr val="black"/>
                </a:solidFill>
                <a:latin typeface="Times New Roman"/>
                <a:cs typeface="Times New Roman"/>
              </a:rPr>
              <a:t>which floats along </a:t>
            </a:r>
            <a:r>
              <a:rPr sz="2409" dirty="0">
                <a:solidFill>
                  <a:prstClr val="black"/>
                </a:solidFill>
                <a:latin typeface="Times New Roman"/>
                <a:cs typeface="Times New Roman"/>
              </a:rPr>
              <a:t>a </a:t>
            </a:r>
            <a:r>
              <a:rPr sz="2409" spc="-5" dirty="0">
                <a:solidFill>
                  <a:prstClr val="black"/>
                </a:solidFill>
                <a:latin typeface="Times New Roman"/>
                <a:cs typeface="Times New Roman"/>
              </a:rPr>
              <a:t>central guide frame and acts as </a:t>
            </a:r>
            <a:r>
              <a:rPr sz="2409" dirty="0">
                <a:solidFill>
                  <a:prstClr val="black"/>
                </a:solidFill>
                <a:latin typeface="Times New Roman"/>
                <a:cs typeface="Times New Roman"/>
              </a:rPr>
              <a:t>a </a:t>
            </a:r>
            <a:r>
              <a:rPr sz="2409" spc="-5" dirty="0">
                <a:solidFill>
                  <a:prstClr val="black"/>
                </a:solidFill>
                <a:latin typeface="Times New Roman"/>
                <a:cs typeface="Times New Roman"/>
              </a:rPr>
              <a:t>storage </a:t>
            </a:r>
            <a:r>
              <a:rPr sz="2409" spc="592" dirty="0">
                <a:solidFill>
                  <a:prstClr val="black"/>
                </a:solidFill>
                <a:latin typeface="Times New Roman"/>
                <a:cs typeface="Times New Roman"/>
              </a:rPr>
              <a:t> </a:t>
            </a:r>
            <a:r>
              <a:rPr sz="2409" spc="-5" dirty="0">
                <a:solidFill>
                  <a:prstClr val="black"/>
                </a:solidFill>
                <a:latin typeface="Times New Roman"/>
                <a:cs typeface="Times New Roman"/>
              </a:rPr>
              <a:t>reservoir for </a:t>
            </a:r>
            <a:r>
              <a:rPr sz="2409" dirty="0">
                <a:solidFill>
                  <a:prstClr val="black"/>
                </a:solidFill>
                <a:latin typeface="Times New Roman"/>
                <a:cs typeface="Times New Roman"/>
              </a:rPr>
              <a:t>the </a:t>
            </a:r>
            <a:r>
              <a:rPr sz="2409" spc="-5" dirty="0">
                <a:solidFill>
                  <a:prstClr val="black"/>
                </a:solidFill>
                <a:latin typeface="Times New Roman"/>
                <a:cs typeface="Times New Roman"/>
              </a:rPr>
              <a:t>biogas</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produced.</a:t>
            </a:r>
            <a:endParaRPr sz="2409">
              <a:solidFill>
                <a:prstClr val="black"/>
              </a:solidFill>
              <a:latin typeface="Times New Roman"/>
              <a:cs typeface="Times New Roman"/>
            </a:endParaRPr>
          </a:p>
          <a:p>
            <a:pPr marL="356916" marR="5099" indent="-344169" algn="just">
              <a:lnSpc>
                <a:spcPts val="2600"/>
              </a:lnSpc>
              <a:spcBef>
                <a:spcPts val="582"/>
              </a:spcBef>
              <a:buFont typeface="Wingdings"/>
              <a:buChar char=""/>
              <a:tabLst>
                <a:tab pos="356916" algn="l"/>
              </a:tabLst>
            </a:pPr>
            <a:r>
              <a:rPr sz="2409" spc="-5" dirty="0">
                <a:solidFill>
                  <a:prstClr val="black"/>
                </a:solidFill>
                <a:latin typeface="Times New Roman"/>
                <a:cs typeface="Times New Roman"/>
              </a:rPr>
              <a:t>The fixed dome design is of Chinese origin and has dome  structure made of cement and</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bricks.</a:t>
            </a:r>
            <a:endParaRPr sz="2409">
              <a:solidFill>
                <a:prstClr val="black"/>
              </a:solidFill>
              <a:latin typeface="Times New Roman"/>
              <a:cs typeface="Times New Roman"/>
            </a:endParaRPr>
          </a:p>
          <a:p>
            <a:pPr marL="356916" marR="5736" indent="-344169" algn="just">
              <a:lnSpc>
                <a:spcPts val="2590"/>
              </a:lnSpc>
              <a:spcBef>
                <a:spcPts val="587"/>
              </a:spcBef>
              <a:buFont typeface="Wingdings"/>
              <a:buChar char=""/>
              <a:tabLst>
                <a:tab pos="433398" algn="l"/>
              </a:tabLst>
            </a:pPr>
            <a:r>
              <a:rPr sz="2409" spc="-5" dirty="0">
                <a:solidFill>
                  <a:prstClr val="black"/>
                </a:solidFill>
                <a:latin typeface="Times New Roman"/>
                <a:cs typeface="Times New Roman"/>
              </a:rPr>
              <a:t>It is </a:t>
            </a:r>
            <a:r>
              <a:rPr sz="2409" dirty="0">
                <a:solidFill>
                  <a:prstClr val="black"/>
                </a:solidFill>
                <a:latin typeface="Times New Roman"/>
                <a:cs typeface="Times New Roman"/>
              </a:rPr>
              <a:t>a </a:t>
            </a:r>
            <a:r>
              <a:rPr sz="2409" spc="-5" dirty="0">
                <a:solidFill>
                  <a:prstClr val="black"/>
                </a:solidFill>
                <a:latin typeface="Times New Roman"/>
                <a:cs typeface="Times New Roman"/>
              </a:rPr>
              <a:t>low-cost alternative to the floating drum, but requires  high </a:t>
            </a:r>
            <a:r>
              <a:rPr sz="2409" dirty="0">
                <a:solidFill>
                  <a:prstClr val="black"/>
                </a:solidFill>
                <a:latin typeface="Times New Roman"/>
                <a:cs typeface="Times New Roman"/>
              </a:rPr>
              <a:t>masonry </a:t>
            </a:r>
            <a:r>
              <a:rPr sz="2409" spc="-5" dirty="0">
                <a:solidFill>
                  <a:prstClr val="black"/>
                </a:solidFill>
                <a:latin typeface="Times New Roman"/>
                <a:cs typeface="Times New Roman"/>
              </a:rPr>
              <a:t>skills </a:t>
            </a:r>
            <a:r>
              <a:rPr sz="2409" dirty="0">
                <a:solidFill>
                  <a:prstClr val="black"/>
                </a:solidFill>
                <a:latin typeface="Times New Roman"/>
                <a:cs typeface="Times New Roman"/>
              </a:rPr>
              <a:t>and </a:t>
            </a:r>
            <a:r>
              <a:rPr sz="2409" spc="-5" dirty="0">
                <a:solidFill>
                  <a:prstClr val="black"/>
                </a:solidFill>
                <a:latin typeface="Times New Roman"/>
                <a:cs typeface="Times New Roman"/>
              </a:rPr>
              <a:t>is prone to cracks and gas</a:t>
            </a:r>
            <a:r>
              <a:rPr sz="2409" spc="-50" dirty="0">
                <a:solidFill>
                  <a:prstClr val="black"/>
                </a:solidFill>
                <a:latin typeface="Times New Roman"/>
                <a:cs typeface="Times New Roman"/>
              </a:rPr>
              <a:t> </a:t>
            </a:r>
            <a:r>
              <a:rPr sz="2409" spc="-5" dirty="0">
                <a:solidFill>
                  <a:prstClr val="black"/>
                </a:solidFill>
                <a:latin typeface="Times New Roman"/>
                <a:cs typeface="Times New Roman"/>
              </a:rPr>
              <a:t>leakages.</a:t>
            </a:r>
            <a:endParaRPr sz="2409">
              <a:solidFill>
                <a:prstClr val="black"/>
              </a:solidFill>
              <a:latin typeface="Times New Roman"/>
              <a:cs typeface="Times New Roman"/>
            </a:endParaRPr>
          </a:p>
          <a:p>
            <a:pPr marL="356916" marR="6373" indent="-344169" algn="just">
              <a:lnSpc>
                <a:spcPct val="89900"/>
              </a:lnSpc>
              <a:spcBef>
                <a:spcPts val="542"/>
              </a:spcBef>
              <a:buFont typeface="Wingdings"/>
              <a:buChar char=""/>
              <a:tabLst>
                <a:tab pos="356916" algn="l"/>
              </a:tabLst>
            </a:pPr>
            <a:r>
              <a:rPr sz="2409" spc="-5" dirty="0">
                <a:solidFill>
                  <a:prstClr val="black"/>
                </a:solidFill>
                <a:latin typeface="Times New Roman"/>
                <a:cs typeface="Times New Roman"/>
              </a:rPr>
              <a:t>Family biogas plants come in different size depending on the </a:t>
            </a:r>
            <a:r>
              <a:rPr sz="2409" spc="592" dirty="0">
                <a:solidFill>
                  <a:prstClr val="black"/>
                </a:solidFill>
                <a:latin typeface="Times New Roman"/>
                <a:cs typeface="Times New Roman"/>
              </a:rPr>
              <a:t> </a:t>
            </a:r>
            <a:r>
              <a:rPr sz="2409" spc="-5" dirty="0">
                <a:solidFill>
                  <a:prstClr val="black"/>
                </a:solidFill>
                <a:latin typeface="Times New Roman"/>
                <a:cs typeface="Times New Roman"/>
              </a:rPr>
              <a:t>availability of dung and the </a:t>
            </a:r>
            <a:r>
              <a:rPr sz="2409" spc="-10" dirty="0">
                <a:solidFill>
                  <a:prstClr val="black"/>
                </a:solidFill>
                <a:latin typeface="Times New Roman"/>
                <a:cs typeface="Times New Roman"/>
              </a:rPr>
              <a:t>quantity </a:t>
            </a:r>
            <a:r>
              <a:rPr sz="2409" spc="-5" dirty="0">
                <a:solidFill>
                  <a:prstClr val="black"/>
                </a:solidFill>
                <a:latin typeface="Times New Roman"/>
                <a:cs typeface="Times New Roman"/>
              </a:rPr>
              <a:t>of biogas required for  cooking.</a:t>
            </a:r>
            <a:endParaRPr sz="2409">
              <a:solidFill>
                <a:prstClr val="black"/>
              </a:solidFill>
              <a:latin typeface="Times New Roman"/>
              <a:cs typeface="Times New Roman"/>
            </a:endParaRPr>
          </a:p>
          <a:p>
            <a:pPr marL="356278" marR="5099" indent="-343531" algn="just">
              <a:lnSpc>
                <a:spcPts val="2600"/>
              </a:lnSpc>
              <a:spcBef>
                <a:spcPts val="617"/>
              </a:spcBef>
              <a:buFont typeface="Wingdings"/>
              <a:buChar char=""/>
              <a:tabLst>
                <a:tab pos="356916" algn="l"/>
              </a:tabLst>
            </a:pPr>
            <a:r>
              <a:rPr sz="2409" spc="-5" dirty="0">
                <a:solidFill>
                  <a:prstClr val="black"/>
                </a:solidFill>
                <a:latin typeface="Times New Roman"/>
                <a:cs typeface="Times New Roman"/>
              </a:rPr>
              <a:t>The average size of the family is 5-6 persons, </a:t>
            </a:r>
            <a:r>
              <a:rPr sz="2409" dirty="0">
                <a:solidFill>
                  <a:prstClr val="black"/>
                </a:solidFill>
                <a:latin typeface="Times New Roman"/>
                <a:cs typeface="Times New Roman"/>
              </a:rPr>
              <a:t>and thus </a:t>
            </a:r>
            <a:r>
              <a:rPr sz="2409" spc="-5" dirty="0">
                <a:solidFill>
                  <a:prstClr val="black"/>
                </a:solidFill>
                <a:latin typeface="Times New Roman"/>
                <a:cs typeface="Times New Roman"/>
              </a:rPr>
              <a:t>biogas  plant of capacity 2-4 m</a:t>
            </a:r>
            <a:r>
              <a:rPr sz="2409" spc="-7" baseline="24305" dirty="0">
                <a:solidFill>
                  <a:prstClr val="black"/>
                </a:solidFill>
                <a:latin typeface="Times New Roman"/>
                <a:cs typeface="Times New Roman"/>
              </a:rPr>
              <a:t>3 </a:t>
            </a:r>
            <a:r>
              <a:rPr sz="2409" spc="-5" dirty="0">
                <a:solidFill>
                  <a:prstClr val="black"/>
                </a:solidFill>
                <a:latin typeface="Times New Roman"/>
                <a:cs typeface="Times New Roman"/>
              </a:rPr>
              <a:t>is adequate. The biomass requirement </a:t>
            </a:r>
            <a:r>
              <a:rPr sz="2409" spc="-10" dirty="0">
                <a:solidFill>
                  <a:prstClr val="black"/>
                </a:solidFill>
                <a:latin typeface="Times New Roman"/>
                <a:cs typeface="Times New Roman"/>
              </a:rPr>
              <a:t>is  </a:t>
            </a:r>
            <a:r>
              <a:rPr sz="2409" spc="-5" dirty="0">
                <a:solidFill>
                  <a:prstClr val="black"/>
                </a:solidFill>
                <a:latin typeface="Times New Roman"/>
                <a:cs typeface="Times New Roman"/>
              </a:rPr>
              <a:t>estimated to be 1200 liters for </a:t>
            </a:r>
            <a:r>
              <a:rPr sz="2409" dirty="0">
                <a:solidFill>
                  <a:prstClr val="black"/>
                </a:solidFill>
                <a:latin typeface="Times New Roman"/>
                <a:cs typeface="Times New Roman"/>
              </a:rPr>
              <a:t>a</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family.</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7</a:t>
            </a:fld>
            <a:endParaRPr lang="en-US"/>
          </a:p>
        </p:txBody>
      </p:sp>
    </p:spTree>
    <p:extLst>
      <p:ext uri="{BB962C8B-B14F-4D97-AF65-F5344CB8AC3E}">
        <p14:creationId xmlns="" xmlns:p14="http://schemas.microsoft.com/office/powerpoint/2010/main" val="23061440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69217" y="310267"/>
            <a:ext cx="7659162" cy="1545599"/>
          </a:xfrm>
          <a:prstGeom prst="rect">
            <a:avLst/>
          </a:prstGeom>
        </p:spPr>
        <p:txBody>
          <a:bodyPr vert="horz" wrap="square" lIns="0" tIns="12747" rIns="0" bIns="0" rtlCol="0">
            <a:spAutoFit/>
          </a:bodyPr>
          <a:lstStyle/>
          <a:p>
            <a:pPr marL="2430851" marR="5099" indent="-1823457">
              <a:spcBef>
                <a:spcPts val="100"/>
              </a:spcBef>
            </a:pPr>
            <a:r>
              <a:rPr spc="-5" dirty="0"/>
              <a:t>Different Ways of extracting energy  from biomass</a:t>
            </a:r>
            <a:r>
              <a:rPr dirty="0"/>
              <a:t> </a:t>
            </a:r>
            <a:r>
              <a:rPr b="0" spc="-5" dirty="0"/>
              <a:t>-11</a:t>
            </a:r>
          </a:p>
          <a:p>
            <a:pPr marL="12747">
              <a:spcBef>
                <a:spcPts val="401"/>
              </a:spcBef>
            </a:pPr>
            <a:r>
              <a:rPr sz="2409" spc="-5" dirty="0"/>
              <a:t>Comparison between two</a:t>
            </a:r>
            <a:r>
              <a:rPr sz="2409" spc="10" dirty="0"/>
              <a:t> </a:t>
            </a:r>
            <a:r>
              <a:rPr sz="2409" spc="-5" dirty="0"/>
              <a:t>designs:</a:t>
            </a:r>
            <a:endParaRPr sz="2409"/>
          </a:p>
        </p:txBody>
      </p:sp>
      <p:graphicFrame>
        <p:nvGraphicFramePr>
          <p:cNvPr id="3" name="object 3"/>
          <p:cNvGraphicFramePr>
            <a:graphicFrameLocks noGrp="1"/>
          </p:cNvGraphicFramePr>
          <p:nvPr/>
        </p:nvGraphicFramePr>
        <p:xfrm>
          <a:off x="2945845" y="2167217"/>
          <a:ext cx="6654045" cy="4303456"/>
        </p:xfrm>
        <a:graphic>
          <a:graphicData uri="http://schemas.openxmlformats.org/drawingml/2006/table">
            <a:tbl>
              <a:tblPr firstRow="1" bandRow="1">
                <a:tableStyleId>{2D5ABB26-0587-4C30-8999-92F81FD0307C}</a:tableStyleId>
              </a:tblPr>
              <a:tblGrid>
                <a:gridCol w="3288781"/>
                <a:gridCol w="3365264"/>
              </a:tblGrid>
              <a:tr h="395801">
                <a:tc>
                  <a:txBody>
                    <a:bodyPr/>
                    <a:lstStyle/>
                    <a:p>
                      <a:pPr marL="106045">
                        <a:lnSpc>
                          <a:spcPct val="100000"/>
                        </a:lnSpc>
                        <a:spcBef>
                          <a:spcPts val="285"/>
                        </a:spcBef>
                      </a:pPr>
                      <a:r>
                        <a:rPr sz="2000" spc="-5" dirty="0">
                          <a:latin typeface="Times New Roman"/>
                          <a:cs typeface="Times New Roman"/>
                        </a:rPr>
                        <a:t>Fixed dome</a:t>
                      </a:r>
                      <a:endParaRPr sz="2000">
                        <a:latin typeface="Times New Roman"/>
                        <a:cs typeface="Times New Roman"/>
                      </a:endParaRPr>
                    </a:p>
                  </a:txBody>
                  <a:tcPr marL="0" marR="0" marT="36330" marB="0">
                    <a:lnL w="38100">
                      <a:solidFill>
                        <a:srgbClr val="000000"/>
                      </a:solidFill>
                      <a:prstDash val="solid"/>
                    </a:lnL>
                    <a:lnR w="19050">
                      <a:solidFill>
                        <a:srgbClr val="000000"/>
                      </a:solidFill>
                      <a:prstDash val="solid"/>
                    </a:lnR>
                    <a:lnT w="28575">
                      <a:solidFill>
                        <a:srgbClr val="000000"/>
                      </a:solidFill>
                      <a:prstDash val="solid"/>
                    </a:lnT>
                    <a:lnB w="19050">
                      <a:solidFill>
                        <a:srgbClr val="000000"/>
                      </a:solidFill>
                      <a:prstDash val="solid"/>
                    </a:lnB>
                  </a:tcPr>
                </a:tc>
                <a:tc>
                  <a:txBody>
                    <a:bodyPr/>
                    <a:lstStyle/>
                    <a:p>
                      <a:pPr marL="106680">
                        <a:lnSpc>
                          <a:spcPct val="100000"/>
                        </a:lnSpc>
                        <a:spcBef>
                          <a:spcPts val="285"/>
                        </a:spcBef>
                      </a:pPr>
                      <a:r>
                        <a:rPr sz="2000" spc="-5" dirty="0">
                          <a:latin typeface="Times New Roman"/>
                          <a:cs typeface="Times New Roman"/>
                        </a:rPr>
                        <a:t>Floating Drum</a:t>
                      </a:r>
                      <a:endParaRPr sz="2000">
                        <a:latin typeface="Times New Roman"/>
                        <a:cs typeface="Times New Roman"/>
                      </a:endParaRPr>
                    </a:p>
                  </a:txBody>
                  <a:tcPr marL="0" marR="0" marT="36330" marB="0">
                    <a:lnL w="19050">
                      <a:solidFill>
                        <a:srgbClr val="000000"/>
                      </a:solidFill>
                      <a:prstDash val="solid"/>
                    </a:lnL>
                    <a:lnR w="28575">
                      <a:solidFill>
                        <a:srgbClr val="000000"/>
                      </a:solidFill>
                      <a:prstDash val="solid"/>
                    </a:lnR>
                    <a:lnT w="28575">
                      <a:solidFill>
                        <a:srgbClr val="000000"/>
                      </a:solidFill>
                      <a:prstDash val="solid"/>
                    </a:lnT>
                    <a:lnB w="19050">
                      <a:solidFill>
                        <a:srgbClr val="000000"/>
                      </a:solidFill>
                      <a:prstDash val="solid"/>
                    </a:lnB>
                  </a:tcPr>
                </a:tc>
              </a:tr>
              <a:tr h="702371">
                <a:tc>
                  <a:txBody>
                    <a:bodyPr/>
                    <a:lstStyle/>
                    <a:p>
                      <a:pPr marL="106045" marR="141605">
                        <a:lnSpc>
                          <a:spcPct val="100000"/>
                        </a:lnSpc>
                        <a:spcBef>
                          <a:spcPts val="290"/>
                        </a:spcBef>
                      </a:pPr>
                      <a:r>
                        <a:rPr sz="2000" spc="-5" dirty="0">
                          <a:latin typeface="Times New Roman"/>
                          <a:cs typeface="Times New Roman"/>
                        </a:rPr>
                        <a:t>Digester and gas holder,  </a:t>
                      </a:r>
                      <a:r>
                        <a:rPr sz="2000" spc="-10" dirty="0">
                          <a:latin typeface="Times New Roman"/>
                          <a:cs typeface="Times New Roman"/>
                        </a:rPr>
                        <a:t>masonry </a:t>
                      </a:r>
                      <a:r>
                        <a:rPr sz="2000" spc="-5" dirty="0">
                          <a:latin typeface="Times New Roman"/>
                          <a:cs typeface="Times New Roman"/>
                        </a:rPr>
                        <a:t>or </a:t>
                      </a:r>
                      <a:r>
                        <a:rPr sz="2000" spc="-10" dirty="0">
                          <a:latin typeface="Times New Roman"/>
                          <a:cs typeface="Times New Roman"/>
                        </a:rPr>
                        <a:t>concrete</a:t>
                      </a:r>
                      <a:r>
                        <a:rPr sz="2000" spc="10" dirty="0">
                          <a:latin typeface="Times New Roman"/>
                          <a:cs typeface="Times New Roman"/>
                        </a:rPr>
                        <a:t> </a:t>
                      </a:r>
                      <a:r>
                        <a:rPr sz="2000" spc="-10" dirty="0">
                          <a:latin typeface="Times New Roman"/>
                          <a:cs typeface="Times New Roman"/>
                        </a:rPr>
                        <a:t>structure</a:t>
                      </a:r>
                      <a:endParaRPr sz="2000">
                        <a:latin typeface="Times New Roman"/>
                        <a:cs typeface="Times New Roman"/>
                      </a:endParaRPr>
                    </a:p>
                  </a:txBody>
                  <a:tcPr marL="0" marR="0" marT="36967" marB="0">
                    <a:lnL w="3810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6045" marR="82550">
                        <a:lnSpc>
                          <a:spcPct val="100000"/>
                        </a:lnSpc>
                        <a:spcBef>
                          <a:spcPts val="290"/>
                        </a:spcBef>
                      </a:pPr>
                      <a:r>
                        <a:rPr sz="2000" spc="-10" dirty="0">
                          <a:latin typeface="Times New Roman"/>
                          <a:cs typeface="Times New Roman"/>
                        </a:rPr>
                        <a:t>Digester, </a:t>
                      </a:r>
                      <a:r>
                        <a:rPr sz="2000" spc="-5" dirty="0">
                          <a:latin typeface="Times New Roman"/>
                          <a:cs typeface="Times New Roman"/>
                        </a:rPr>
                        <a:t>masonry, Gas </a:t>
                      </a:r>
                      <a:r>
                        <a:rPr sz="2000" spc="-10" dirty="0">
                          <a:latin typeface="Times New Roman"/>
                          <a:cs typeface="Times New Roman"/>
                        </a:rPr>
                        <a:t>holder,  </a:t>
                      </a:r>
                      <a:r>
                        <a:rPr sz="2000" spc="-5" dirty="0">
                          <a:latin typeface="Times New Roman"/>
                          <a:cs typeface="Times New Roman"/>
                        </a:rPr>
                        <a:t>mild steel or</a:t>
                      </a:r>
                      <a:r>
                        <a:rPr sz="2000" spc="-15" dirty="0">
                          <a:latin typeface="Times New Roman"/>
                          <a:cs typeface="Times New Roman"/>
                        </a:rPr>
                        <a:t> </a:t>
                      </a:r>
                      <a:r>
                        <a:rPr sz="2000" spc="-10" dirty="0">
                          <a:latin typeface="Times New Roman"/>
                          <a:cs typeface="Times New Roman"/>
                        </a:rPr>
                        <a:t>fiberglass</a:t>
                      </a:r>
                      <a:endParaRPr sz="2000">
                        <a:latin typeface="Times New Roman"/>
                        <a:cs typeface="Times New Roman"/>
                      </a:endParaRPr>
                    </a:p>
                  </a:txBody>
                  <a:tcPr marL="0" marR="0" marT="36967" marB="0">
                    <a:lnL w="1905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r>
              <a:tr h="702371">
                <a:tc>
                  <a:txBody>
                    <a:bodyPr/>
                    <a:lstStyle/>
                    <a:p>
                      <a:pPr marL="106045">
                        <a:lnSpc>
                          <a:spcPct val="100000"/>
                        </a:lnSpc>
                        <a:spcBef>
                          <a:spcPts val="290"/>
                        </a:spcBef>
                      </a:pPr>
                      <a:r>
                        <a:rPr sz="2000" spc="-5" dirty="0">
                          <a:latin typeface="Times New Roman"/>
                          <a:cs typeface="Times New Roman"/>
                        </a:rPr>
                        <a:t>Requires high masonry</a:t>
                      </a:r>
                      <a:r>
                        <a:rPr sz="2000" spc="-10" dirty="0">
                          <a:latin typeface="Times New Roman"/>
                          <a:cs typeface="Times New Roman"/>
                        </a:rPr>
                        <a:t> </a:t>
                      </a:r>
                      <a:r>
                        <a:rPr sz="2000" spc="-5" dirty="0">
                          <a:latin typeface="Times New Roman"/>
                          <a:cs typeface="Times New Roman"/>
                        </a:rPr>
                        <a:t>skills</a:t>
                      </a:r>
                      <a:endParaRPr sz="2000">
                        <a:latin typeface="Times New Roman"/>
                        <a:cs typeface="Times New Roman"/>
                      </a:endParaRPr>
                    </a:p>
                  </a:txBody>
                  <a:tcPr marL="0" marR="0" marT="36967" marB="0">
                    <a:lnL w="3810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6045" marR="396240" indent="1905">
                        <a:lnSpc>
                          <a:spcPct val="100000"/>
                        </a:lnSpc>
                        <a:spcBef>
                          <a:spcPts val="290"/>
                        </a:spcBef>
                      </a:pPr>
                      <a:r>
                        <a:rPr sz="2000" spc="-5" dirty="0">
                          <a:latin typeface="Times New Roman"/>
                          <a:cs typeface="Times New Roman"/>
                        </a:rPr>
                        <a:t>Low masonry or fabricating  </a:t>
                      </a:r>
                      <a:r>
                        <a:rPr sz="2000" spc="-10" dirty="0">
                          <a:latin typeface="Times New Roman"/>
                          <a:cs typeface="Times New Roman"/>
                        </a:rPr>
                        <a:t>skills</a:t>
                      </a:r>
                      <a:endParaRPr sz="2000">
                        <a:latin typeface="Times New Roman"/>
                        <a:cs typeface="Times New Roman"/>
                      </a:endParaRPr>
                    </a:p>
                  </a:txBody>
                  <a:tcPr marL="0" marR="0" marT="36967" marB="0">
                    <a:lnL w="1905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r>
              <a:tr h="702371">
                <a:tc>
                  <a:txBody>
                    <a:bodyPr/>
                    <a:lstStyle/>
                    <a:p>
                      <a:pPr marL="106045" marR="443230">
                        <a:lnSpc>
                          <a:spcPct val="100000"/>
                        </a:lnSpc>
                        <a:spcBef>
                          <a:spcPts val="285"/>
                        </a:spcBef>
                      </a:pPr>
                      <a:r>
                        <a:rPr sz="2000" spc="-5" dirty="0">
                          <a:latin typeface="Times New Roman"/>
                          <a:cs typeface="Times New Roman"/>
                        </a:rPr>
                        <a:t>Low </a:t>
                      </a:r>
                      <a:r>
                        <a:rPr sz="2000" spc="-10" dirty="0">
                          <a:latin typeface="Times New Roman"/>
                          <a:cs typeface="Times New Roman"/>
                        </a:rPr>
                        <a:t>reliability </a:t>
                      </a:r>
                      <a:r>
                        <a:rPr sz="2000" spc="-5" dirty="0">
                          <a:latin typeface="Times New Roman"/>
                          <a:cs typeface="Times New Roman"/>
                        </a:rPr>
                        <a:t>due to </a:t>
                      </a:r>
                      <a:r>
                        <a:rPr sz="2000" spc="-10" dirty="0">
                          <a:latin typeface="Times New Roman"/>
                          <a:cs typeface="Times New Roman"/>
                        </a:rPr>
                        <a:t>high  construction</a:t>
                      </a:r>
                      <a:r>
                        <a:rPr sz="2000" spc="-15" dirty="0">
                          <a:latin typeface="Times New Roman"/>
                          <a:cs typeface="Times New Roman"/>
                        </a:rPr>
                        <a:t> </a:t>
                      </a:r>
                      <a:r>
                        <a:rPr sz="2000" spc="-10" dirty="0">
                          <a:latin typeface="Times New Roman"/>
                          <a:cs typeface="Times New Roman"/>
                        </a:rPr>
                        <a:t>failure</a:t>
                      </a:r>
                      <a:endParaRPr sz="2000">
                        <a:latin typeface="Times New Roman"/>
                        <a:cs typeface="Times New Roman"/>
                      </a:endParaRPr>
                    </a:p>
                  </a:txBody>
                  <a:tcPr marL="0" marR="0" marT="36330" marB="0">
                    <a:lnL w="3810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6045" marR="506730">
                        <a:lnSpc>
                          <a:spcPct val="100000"/>
                        </a:lnSpc>
                        <a:spcBef>
                          <a:spcPts val="285"/>
                        </a:spcBef>
                      </a:pPr>
                      <a:r>
                        <a:rPr sz="2000" spc="-5" dirty="0">
                          <a:latin typeface="Times New Roman"/>
                          <a:cs typeface="Times New Roman"/>
                        </a:rPr>
                        <a:t>High </a:t>
                      </a:r>
                      <a:r>
                        <a:rPr sz="2000" spc="-10" dirty="0">
                          <a:latin typeface="Times New Roman"/>
                          <a:cs typeface="Times New Roman"/>
                        </a:rPr>
                        <a:t>reliability, </a:t>
                      </a:r>
                      <a:r>
                        <a:rPr sz="2000" spc="-5" dirty="0">
                          <a:latin typeface="Times New Roman"/>
                          <a:cs typeface="Times New Roman"/>
                        </a:rPr>
                        <a:t>gas </a:t>
                      </a:r>
                      <a:r>
                        <a:rPr sz="2000" spc="-10" dirty="0">
                          <a:latin typeface="Times New Roman"/>
                          <a:cs typeface="Times New Roman"/>
                        </a:rPr>
                        <a:t>holder  prefabricated</a:t>
                      </a:r>
                      <a:endParaRPr sz="2000">
                        <a:latin typeface="Times New Roman"/>
                        <a:cs typeface="Times New Roman"/>
                      </a:endParaRPr>
                    </a:p>
                  </a:txBody>
                  <a:tcPr marL="0" marR="0" marT="36330" marB="0">
                    <a:lnL w="1905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r>
              <a:tr h="395801">
                <a:tc>
                  <a:txBody>
                    <a:bodyPr/>
                    <a:lstStyle/>
                    <a:p>
                      <a:pPr marL="106045">
                        <a:lnSpc>
                          <a:spcPct val="100000"/>
                        </a:lnSpc>
                        <a:spcBef>
                          <a:spcPts val="285"/>
                        </a:spcBef>
                      </a:pPr>
                      <a:r>
                        <a:rPr sz="2000" spc="-10" dirty="0">
                          <a:latin typeface="Times New Roman"/>
                          <a:cs typeface="Times New Roman"/>
                        </a:rPr>
                        <a:t>Variable </a:t>
                      </a:r>
                      <a:r>
                        <a:rPr sz="2000" spc="-5" dirty="0">
                          <a:latin typeface="Times New Roman"/>
                          <a:cs typeface="Times New Roman"/>
                        </a:rPr>
                        <a:t>gas </a:t>
                      </a:r>
                      <a:r>
                        <a:rPr sz="2000" spc="-10" dirty="0">
                          <a:latin typeface="Times New Roman"/>
                          <a:cs typeface="Times New Roman"/>
                        </a:rPr>
                        <a:t>pressure</a:t>
                      </a:r>
                      <a:endParaRPr sz="2000">
                        <a:latin typeface="Times New Roman"/>
                        <a:cs typeface="Times New Roman"/>
                      </a:endParaRPr>
                    </a:p>
                  </a:txBody>
                  <a:tcPr marL="0" marR="0" marT="36330" marB="0">
                    <a:lnL w="3810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6680">
                        <a:lnSpc>
                          <a:spcPct val="100000"/>
                        </a:lnSpc>
                        <a:spcBef>
                          <a:spcPts val="285"/>
                        </a:spcBef>
                      </a:pPr>
                      <a:r>
                        <a:rPr sz="2000" spc="-10" dirty="0">
                          <a:latin typeface="Times New Roman"/>
                          <a:cs typeface="Times New Roman"/>
                        </a:rPr>
                        <a:t>Constant </a:t>
                      </a:r>
                      <a:r>
                        <a:rPr sz="2000" spc="-5" dirty="0">
                          <a:latin typeface="Times New Roman"/>
                          <a:cs typeface="Times New Roman"/>
                        </a:rPr>
                        <a:t>gas </a:t>
                      </a:r>
                      <a:r>
                        <a:rPr sz="2000" spc="-10" dirty="0">
                          <a:latin typeface="Times New Roman"/>
                          <a:cs typeface="Times New Roman"/>
                        </a:rPr>
                        <a:t>pressure</a:t>
                      </a:r>
                      <a:endParaRPr sz="2000">
                        <a:latin typeface="Times New Roman"/>
                        <a:cs typeface="Times New Roman"/>
                      </a:endParaRPr>
                    </a:p>
                  </a:txBody>
                  <a:tcPr marL="0" marR="0" marT="36330" marB="0">
                    <a:lnL w="1905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r>
              <a:tr h="1008303">
                <a:tc>
                  <a:txBody>
                    <a:bodyPr/>
                    <a:lstStyle/>
                    <a:p>
                      <a:pPr marL="106045" marR="330200">
                        <a:lnSpc>
                          <a:spcPct val="100000"/>
                        </a:lnSpc>
                        <a:spcBef>
                          <a:spcPts val="290"/>
                        </a:spcBef>
                      </a:pPr>
                      <a:r>
                        <a:rPr sz="2000" spc="-10" dirty="0">
                          <a:latin typeface="Times New Roman"/>
                          <a:cs typeface="Times New Roman"/>
                        </a:rPr>
                        <a:t>Digester </a:t>
                      </a:r>
                      <a:r>
                        <a:rPr sz="2000" spc="-5" dirty="0">
                          <a:latin typeface="Times New Roman"/>
                          <a:cs typeface="Times New Roman"/>
                        </a:rPr>
                        <a:t>could be inside the  ground</a:t>
                      </a:r>
                      <a:endParaRPr sz="2000">
                        <a:latin typeface="Times New Roman"/>
                        <a:cs typeface="Times New Roman"/>
                      </a:endParaRPr>
                    </a:p>
                  </a:txBody>
                  <a:tcPr marL="0" marR="0" marT="36967" marB="0">
                    <a:lnL w="38100">
                      <a:solidFill>
                        <a:srgbClr val="000000"/>
                      </a:solidFill>
                      <a:prstDash val="solid"/>
                    </a:lnL>
                    <a:lnR w="19050">
                      <a:solidFill>
                        <a:srgbClr val="000000"/>
                      </a:solidFill>
                      <a:prstDash val="solid"/>
                    </a:lnR>
                    <a:lnT w="19050">
                      <a:solidFill>
                        <a:srgbClr val="000000"/>
                      </a:solidFill>
                      <a:prstDash val="solid"/>
                    </a:lnT>
                    <a:lnB w="12700">
                      <a:solidFill>
                        <a:srgbClr val="000000"/>
                      </a:solidFill>
                      <a:prstDash val="solid"/>
                    </a:lnB>
                  </a:tcPr>
                </a:tc>
                <a:tc>
                  <a:txBody>
                    <a:bodyPr/>
                    <a:lstStyle/>
                    <a:p>
                      <a:pPr marL="106045" marR="198120" algn="just">
                        <a:lnSpc>
                          <a:spcPct val="100000"/>
                        </a:lnSpc>
                        <a:spcBef>
                          <a:spcPts val="290"/>
                        </a:spcBef>
                      </a:pPr>
                      <a:r>
                        <a:rPr sz="2000" spc="-5" dirty="0">
                          <a:latin typeface="Times New Roman"/>
                          <a:cs typeface="Times New Roman"/>
                        </a:rPr>
                        <a:t>Requires space above ground  for three tanks; inlet, </a:t>
                      </a:r>
                      <a:r>
                        <a:rPr sz="2000" spc="-10" dirty="0">
                          <a:latin typeface="Times New Roman"/>
                          <a:cs typeface="Times New Roman"/>
                        </a:rPr>
                        <a:t>digester,  outlet</a:t>
                      </a:r>
                      <a:endParaRPr sz="2000">
                        <a:latin typeface="Times New Roman"/>
                        <a:cs typeface="Times New Roman"/>
                      </a:endParaRPr>
                    </a:p>
                  </a:txBody>
                  <a:tcPr marL="0" marR="0" marT="36967" marB="0">
                    <a:lnL w="19050">
                      <a:solidFill>
                        <a:srgbClr val="000000"/>
                      </a:solidFill>
                      <a:prstDash val="solid"/>
                    </a:lnL>
                    <a:lnR w="28575">
                      <a:solidFill>
                        <a:srgbClr val="000000"/>
                      </a:solidFill>
                      <a:prstDash val="solid"/>
                    </a:lnR>
                    <a:lnT w="19050">
                      <a:solidFill>
                        <a:srgbClr val="000000"/>
                      </a:solidFill>
                      <a:prstDash val="solid"/>
                    </a:lnT>
                    <a:lnB w="12700">
                      <a:solidFill>
                        <a:srgbClr val="000000"/>
                      </a:solidFill>
                      <a:prstDash val="solid"/>
                    </a:lnB>
                  </a:tcPr>
                </a:tc>
              </a:tr>
              <a:tr h="396438">
                <a:tc>
                  <a:txBody>
                    <a:bodyPr/>
                    <a:lstStyle/>
                    <a:p>
                      <a:pPr marL="106045">
                        <a:lnSpc>
                          <a:spcPct val="100000"/>
                        </a:lnSpc>
                        <a:spcBef>
                          <a:spcPts val="290"/>
                        </a:spcBef>
                      </a:pPr>
                      <a:r>
                        <a:rPr sz="2000" dirty="0">
                          <a:latin typeface="Times New Roman"/>
                          <a:cs typeface="Times New Roman"/>
                        </a:rPr>
                        <a:t>Low </a:t>
                      </a:r>
                      <a:r>
                        <a:rPr sz="2000" spc="-5" dirty="0">
                          <a:latin typeface="Times New Roman"/>
                          <a:cs typeface="Times New Roman"/>
                        </a:rPr>
                        <a:t>Cost (2 </a:t>
                      </a:r>
                      <a:r>
                        <a:rPr sz="2000" dirty="0">
                          <a:latin typeface="Times New Roman"/>
                          <a:cs typeface="Times New Roman"/>
                        </a:rPr>
                        <a:t>m</a:t>
                      </a:r>
                      <a:r>
                        <a:rPr sz="2000" baseline="25641" dirty="0">
                          <a:latin typeface="Times New Roman"/>
                          <a:cs typeface="Times New Roman"/>
                        </a:rPr>
                        <a:t>3 </a:t>
                      </a:r>
                      <a:r>
                        <a:rPr sz="2000" spc="-5" dirty="0">
                          <a:latin typeface="Times New Roman"/>
                          <a:cs typeface="Times New Roman"/>
                        </a:rPr>
                        <a:t>=</a:t>
                      </a:r>
                      <a:r>
                        <a:rPr sz="2000" spc="-35" dirty="0">
                          <a:latin typeface="Times New Roman"/>
                          <a:cs typeface="Times New Roman"/>
                        </a:rPr>
                        <a:t> </a:t>
                      </a:r>
                      <a:r>
                        <a:rPr sz="2000" spc="-5" dirty="0">
                          <a:latin typeface="Times New Roman"/>
                          <a:cs typeface="Times New Roman"/>
                        </a:rPr>
                        <a:t>Rs.5000)</a:t>
                      </a:r>
                      <a:endParaRPr sz="2000">
                        <a:latin typeface="Times New Roman"/>
                        <a:cs typeface="Times New Roman"/>
                      </a:endParaRPr>
                    </a:p>
                  </a:txBody>
                  <a:tcPr marL="0" marR="0" marT="36967" marB="0">
                    <a:lnL w="38100">
                      <a:solidFill>
                        <a:srgbClr val="000000"/>
                      </a:solidFill>
                      <a:prstDash val="solid"/>
                    </a:lnL>
                    <a:lnR w="19050">
                      <a:solidFill>
                        <a:srgbClr val="000000"/>
                      </a:solidFill>
                      <a:prstDash val="solid"/>
                    </a:lnR>
                    <a:lnT w="12700">
                      <a:solidFill>
                        <a:srgbClr val="000000"/>
                      </a:solidFill>
                      <a:prstDash val="solid"/>
                    </a:lnT>
                    <a:lnB w="28575">
                      <a:solidFill>
                        <a:srgbClr val="000000"/>
                      </a:solidFill>
                      <a:prstDash val="solid"/>
                    </a:lnB>
                  </a:tcPr>
                </a:tc>
                <a:tc>
                  <a:txBody>
                    <a:bodyPr/>
                    <a:lstStyle/>
                    <a:p>
                      <a:pPr marL="106680">
                        <a:lnSpc>
                          <a:spcPct val="100000"/>
                        </a:lnSpc>
                        <a:spcBef>
                          <a:spcPts val="290"/>
                        </a:spcBef>
                      </a:pPr>
                      <a:r>
                        <a:rPr sz="2000" spc="-5" dirty="0">
                          <a:latin typeface="Times New Roman"/>
                          <a:cs typeface="Times New Roman"/>
                        </a:rPr>
                        <a:t>Low Cost (2 m</a:t>
                      </a:r>
                      <a:r>
                        <a:rPr sz="2000" spc="-7" baseline="25641" dirty="0">
                          <a:latin typeface="Times New Roman"/>
                          <a:cs typeface="Times New Roman"/>
                        </a:rPr>
                        <a:t>3 </a:t>
                      </a:r>
                      <a:r>
                        <a:rPr sz="2000" spc="-5" dirty="0">
                          <a:latin typeface="Times New Roman"/>
                          <a:cs typeface="Times New Roman"/>
                        </a:rPr>
                        <a:t>=</a:t>
                      </a:r>
                      <a:r>
                        <a:rPr sz="2000" dirty="0">
                          <a:latin typeface="Times New Roman"/>
                          <a:cs typeface="Times New Roman"/>
                        </a:rPr>
                        <a:t> </a:t>
                      </a:r>
                      <a:r>
                        <a:rPr sz="2000" spc="-5" dirty="0">
                          <a:latin typeface="Times New Roman"/>
                          <a:cs typeface="Times New Roman"/>
                        </a:rPr>
                        <a:t>Rs.8000)</a:t>
                      </a:r>
                      <a:endParaRPr sz="2000">
                        <a:latin typeface="Times New Roman"/>
                        <a:cs typeface="Times New Roman"/>
                      </a:endParaRPr>
                    </a:p>
                  </a:txBody>
                  <a:tcPr marL="0" marR="0" marT="36967" marB="0">
                    <a:lnL w="1905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4770" y="382859"/>
            <a:ext cx="11452418" cy="568858"/>
          </a:xfrm>
          <a:prstGeom prst="rect">
            <a:avLst/>
          </a:prstGeom>
        </p:spPr>
        <p:txBody>
          <a:bodyPr vert="horz" wrap="square" lIns="0" tIns="12747" rIns="0" bIns="0" rtlCol="0">
            <a:spAutoFit/>
          </a:bodyPr>
          <a:lstStyle/>
          <a:p>
            <a:pPr marL="2430214" marR="5099" indent="-1823457">
              <a:spcBef>
                <a:spcPts val="100"/>
              </a:spcBef>
            </a:pPr>
            <a:r>
              <a:rPr spc="-5" dirty="0"/>
              <a:t>Different Ways of extracting energy  from biomass</a:t>
            </a:r>
            <a:r>
              <a:rPr dirty="0"/>
              <a:t> </a:t>
            </a:r>
            <a:r>
              <a:rPr b="0" spc="-5" dirty="0"/>
              <a:t>-12</a:t>
            </a:r>
          </a:p>
        </p:txBody>
      </p:sp>
      <p:sp>
        <p:nvSpPr>
          <p:cNvPr id="3" name="object 3"/>
          <p:cNvSpPr/>
          <p:nvPr/>
        </p:nvSpPr>
        <p:spPr>
          <a:xfrm>
            <a:off x="2730736" y="1663765"/>
            <a:ext cx="6883494" cy="4240233"/>
          </a:xfrm>
          <a:prstGeom prst="rect">
            <a:avLst/>
          </a:prstGeom>
          <a:blipFill>
            <a:blip r:embed="rId2" cstate="print"/>
            <a:stretch>
              <a:fillRect/>
            </a:stretch>
          </a:blipFill>
        </p:spPr>
        <p:txBody>
          <a:bodyPr wrap="square" lIns="0" tIns="0" rIns="0" bIns="0" rtlCol="0"/>
          <a:lstStyle/>
          <a:p>
            <a:endParaRPr sz="1807">
              <a:solidFill>
                <a:prstClr val="black"/>
              </a:solidFill>
            </a:endParaRPr>
          </a:p>
        </p:txBody>
      </p:sp>
      <p:sp>
        <p:nvSpPr>
          <p:cNvPr id="4" name="object 4"/>
          <p:cNvSpPr txBox="1"/>
          <p:nvPr/>
        </p:nvSpPr>
        <p:spPr>
          <a:xfrm>
            <a:off x="2236144" y="5914195"/>
            <a:ext cx="8057513" cy="759734"/>
          </a:xfrm>
          <a:prstGeom prst="rect">
            <a:avLst/>
          </a:prstGeom>
        </p:spPr>
        <p:txBody>
          <a:bodyPr vert="horz" wrap="square" lIns="0" tIns="12747" rIns="0" bIns="0" rtlCol="0">
            <a:spAutoFit/>
          </a:bodyPr>
          <a:lstStyle/>
          <a:p>
            <a:pPr marL="12747">
              <a:spcBef>
                <a:spcPts val="100"/>
              </a:spcBef>
            </a:pPr>
            <a:r>
              <a:rPr sz="2409" b="1" spc="-5" dirty="0">
                <a:solidFill>
                  <a:prstClr val="black"/>
                </a:solidFill>
                <a:latin typeface="Times New Roman"/>
                <a:cs typeface="Times New Roman"/>
              </a:rPr>
              <a:t>Figure 2</a:t>
            </a:r>
            <a:r>
              <a:rPr sz="2409" spc="-5" dirty="0">
                <a:solidFill>
                  <a:prstClr val="black"/>
                </a:solidFill>
                <a:latin typeface="Times New Roman"/>
                <a:cs typeface="Times New Roman"/>
              </a:rPr>
              <a:t>: Floating Gasholder drum design (a conventional</a:t>
            </a:r>
            <a:r>
              <a:rPr sz="2409" spc="-10" dirty="0">
                <a:solidFill>
                  <a:prstClr val="black"/>
                </a:solidFill>
                <a:latin typeface="Times New Roman"/>
                <a:cs typeface="Times New Roman"/>
              </a:rPr>
              <a:t> Indian</a:t>
            </a:r>
            <a:endParaRPr sz="2409">
              <a:solidFill>
                <a:prstClr val="black"/>
              </a:solidFill>
              <a:latin typeface="Times New Roman"/>
              <a:cs typeface="Times New Roman"/>
            </a:endParaRPr>
          </a:p>
          <a:p>
            <a:pPr marL="2422565"/>
            <a:r>
              <a:rPr sz="2409" spc="-10" dirty="0">
                <a:solidFill>
                  <a:prstClr val="black"/>
                </a:solidFill>
                <a:latin typeface="Times New Roman"/>
                <a:cs typeface="Times New Roman"/>
              </a:rPr>
              <a:t>design)</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35541" y="5591946"/>
            <a:ext cx="5921334" cy="318168"/>
          </a:xfrm>
          <a:prstGeom prst="rect">
            <a:avLst/>
          </a:prstGeom>
          <a:blipFill>
            <a:blip r:embed="rId2" cstate="print"/>
            <a:stretch>
              <a:fillRect/>
            </a:stretch>
          </a:blipFill>
        </p:spPr>
        <p:txBody>
          <a:bodyPr wrap="square" lIns="0" tIns="0" rIns="0" bIns="0" rtlCol="0"/>
          <a:lstStyle/>
          <a:p>
            <a:endParaRPr sz="1807">
              <a:solidFill>
                <a:prstClr val="black"/>
              </a:solidFill>
            </a:endParaRPr>
          </a:p>
        </p:txBody>
      </p:sp>
      <p:sp>
        <p:nvSpPr>
          <p:cNvPr id="3" name="object 3"/>
          <p:cNvSpPr txBox="1">
            <a:spLocks noGrp="1"/>
          </p:cNvSpPr>
          <p:nvPr>
            <p:ph type="title"/>
          </p:nvPr>
        </p:nvSpPr>
        <p:spPr>
          <a:xfrm>
            <a:off x="565675" y="429245"/>
            <a:ext cx="11392963" cy="568858"/>
          </a:xfrm>
          <a:prstGeom prst="rect">
            <a:avLst/>
          </a:prstGeom>
        </p:spPr>
        <p:txBody>
          <a:bodyPr vert="horz" wrap="square" lIns="0" tIns="12747" rIns="0" bIns="0" rtlCol="0">
            <a:spAutoFit/>
          </a:bodyPr>
          <a:lstStyle/>
          <a:p>
            <a:pPr marL="2430214" marR="5099" indent="-1823457">
              <a:spcBef>
                <a:spcPts val="100"/>
              </a:spcBef>
            </a:pPr>
            <a:r>
              <a:rPr spc="-5" dirty="0"/>
              <a:t>Different Ways of extracting energy  from biomass</a:t>
            </a:r>
            <a:r>
              <a:rPr dirty="0"/>
              <a:t> </a:t>
            </a:r>
            <a:r>
              <a:rPr b="0" spc="-5" dirty="0"/>
              <a:t>-13</a:t>
            </a:r>
          </a:p>
        </p:txBody>
      </p:sp>
      <p:sp>
        <p:nvSpPr>
          <p:cNvPr id="4" name="object 4"/>
          <p:cNvSpPr/>
          <p:nvPr/>
        </p:nvSpPr>
        <p:spPr>
          <a:xfrm>
            <a:off x="2118870" y="1833558"/>
            <a:ext cx="7816590" cy="3801219"/>
          </a:xfrm>
          <a:prstGeom prst="rect">
            <a:avLst/>
          </a:prstGeom>
          <a:blipFill>
            <a:blip r:embed="rId3" cstate="print"/>
            <a:stretch>
              <a:fillRect/>
            </a:stretch>
          </a:blipFill>
        </p:spPr>
        <p:txBody>
          <a:bodyPr wrap="square" lIns="0" tIns="0" rIns="0" bIns="0" rtlCol="0"/>
          <a:lstStyle/>
          <a:p>
            <a:endParaRPr sz="1807">
              <a:solidFill>
                <a:prstClr val="black"/>
              </a:solidFill>
            </a:endParaRPr>
          </a:p>
        </p:txBody>
      </p:sp>
      <p:sp>
        <p:nvSpPr>
          <p:cNvPr id="5" name="object 5"/>
          <p:cNvSpPr txBox="1"/>
          <p:nvPr/>
        </p:nvSpPr>
        <p:spPr>
          <a:xfrm>
            <a:off x="3192949" y="6081695"/>
            <a:ext cx="5780861" cy="392614"/>
          </a:xfrm>
          <a:prstGeom prst="rect">
            <a:avLst/>
          </a:prstGeom>
        </p:spPr>
        <p:txBody>
          <a:bodyPr vert="horz" wrap="square" lIns="0" tIns="12747" rIns="0" bIns="0" rtlCol="0">
            <a:spAutoFit/>
          </a:bodyPr>
          <a:lstStyle/>
          <a:p>
            <a:pPr marL="12747">
              <a:spcBef>
                <a:spcPts val="100"/>
              </a:spcBef>
              <a:tabLst>
                <a:tab pos="1362016" algn="l"/>
              </a:tabLst>
            </a:pPr>
            <a:r>
              <a:rPr sz="2409" b="1" spc="-5" dirty="0">
                <a:solidFill>
                  <a:prstClr val="black"/>
                </a:solidFill>
                <a:latin typeface="Times New Roman"/>
                <a:cs typeface="Times New Roman"/>
              </a:rPr>
              <a:t>Figure 3:	</a:t>
            </a:r>
            <a:r>
              <a:rPr sz="2409" spc="-5" dirty="0">
                <a:solidFill>
                  <a:prstClr val="black"/>
                </a:solidFill>
                <a:latin typeface="Times New Roman"/>
                <a:cs typeface="Times New Roman"/>
              </a:rPr>
              <a:t>Spherical shaped fixed </a:t>
            </a:r>
            <a:r>
              <a:rPr sz="2409" dirty="0">
                <a:solidFill>
                  <a:prstClr val="black"/>
                </a:solidFill>
                <a:latin typeface="Times New Roman"/>
                <a:cs typeface="Times New Roman"/>
              </a:rPr>
              <a:t>- </a:t>
            </a:r>
            <a:r>
              <a:rPr sz="2409" spc="-5" dirty="0">
                <a:solidFill>
                  <a:prstClr val="black"/>
                </a:solidFill>
                <a:latin typeface="Times New Roman"/>
                <a:cs typeface="Times New Roman"/>
              </a:rPr>
              <a:t>dome</a:t>
            </a:r>
            <a:r>
              <a:rPr sz="2409" spc="-85" dirty="0">
                <a:solidFill>
                  <a:prstClr val="black"/>
                </a:solidFill>
                <a:latin typeface="Times New Roman"/>
                <a:cs typeface="Times New Roman"/>
              </a:rPr>
              <a:t> </a:t>
            </a:r>
            <a:r>
              <a:rPr sz="2409" spc="-5" dirty="0">
                <a:solidFill>
                  <a:prstClr val="black"/>
                </a:solidFill>
                <a:latin typeface="Times New Roman"/>
                <a:cs typeface="Times New Roman"/>
              </a:rPr>
              <a:t>plant</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81314" y="533597"/>
            <a:ext cx="2829881" cy="576174"/>
          </a:xfrm>
          <a:prstGeom prst="rect">
            <a:avLst/>
          </a:prstGeom>
        </p:spPr>
        <p:txBody>
          <a:bodyPr vert="horz" wrap="square" lIns="0" tIns="12747" rIns="0" bIns="0" rtlCol="0">
            <a:spAutoFit/>
          </a:bodyPr>
          <a:lstStyle/>
          <a:p>
            <a:pPr marL="12747">
              <a:spcBef>
                <a:spcPts val="100"/>
              </a:spcBef>
            </a:pPr>
            <a:r>
              <a:rPr spc="-5" dirty="0"/>
              <a:t>Uses </a:t>
            </a:r>
            <a:r>
              <a:rPr dirty="0"/>
              <a:t>of</a:t>
            </a:r>
            <a:r>
              <a:rPr spc="-75" dirty="0"/>
              <a:t> </a:t>
            </a:r>
            <a:r>
              <a:rPr dirty="0"/>
              <a:t>Biogas</a:t>
            </a:r>
          </a:p>
        </p:txBody>
      </p:sp>
      <p:sp>
        <p:nvSpPr>
          <p:cNvPr id="3" name="object 3"/>
          <p:cNvSpPr txBox="1"/>
          <p:nvPr/>
        </p:nvSpPr>
        <p:spPr>
          <a:xfrm>
            <a:off x="2045700" y="1358088"/>
            <a:ext cx="8331578" cy="5204283"/>
          </a:xfrm>
          <a:prstGeom prst="rect">
            <a:avLst/>
          </a:prstGeom>
        </p:spPr>
        <p:txBody>
          <a:bodyPr vert="horz" wrap="square" lIns="0" tIns="55449" rIns="0" bIns="0" rtlCol="0">
            <a:spAutoFit/>
          </a:bodyPr>
          <a:lstStyle/>
          <a:p>
            <a:pPr marL="356916" marR="5099" indent="-344169" algn="just">
              <a:lnSpc>
                <a:spcPts val="2590"/>
              </a:lnSpc>
              <a:spcBef>
                <a:spcPts val="436"/>
              </a:spcBef>
              <a:buFont typeface="Wingdings"/>
              <a:buChar char=""/>
              <a:tabLst>
                <a:tab pos="356916" algn="l"/>
              </a:tabLst>
            </a:pPr>
            <a:r>
              <a:rPr sz="2409" spc="-5" dirty="0">
                <a:solidFill>
                  <a:prstClr val="black"/>
                </a:solidFill>
                <a:latin typeface="Times New Roman"/>
                <a:cs typeface="Times New Roman"/>
              </a:rPr>
              <a:t>Biogas can be directly used for cooking by supplying the </a:t>
            </a:r>
            <a:r>
              <a:rPr sz="2409" spc="-10" dirty="0">
                <a:solidFill>
                  <a:prstClr val="black"/>
                </a:solidFill>
                <a:latin typeface="Times New Roman"/>
                <a:cs typeface="Times New Roman"/>
              </a:rPr>
              <a:t>gas  </a:t>
            </a:r>
            <a:r>
              <a:rPr sz="2409" spc="-5" dirty="0">
                <a:solidFill>
                  <a:prstClr val="black"/>
                </a:solidFill>
                <a:latin typeface="Times New Roman"/>
                <a:cs typeface="Times New Roman"/>
              </a:rPr>
              <a:t>though pipes to households from the</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plant.</a:t>
            </a:r>
            <a:endParaRPr sz="2409">
              <a:solidFill>
                <a:prstClr val="black"/>
              </a:solidFill>
              <a:latin typeface="Times New Roman"/>
              <a:cs typeface="Times New Roman"/>
            </a:endParaRPr>
          </a:p>
          <a:p>
            <a:pPr marL="356916" marR="5099" indent="-344169" algn="just">
              <a:lnSpc>
                <a:spcPts val="2590"/>
              </a:lnSpc>
              <a:spcBef>
                <a:spcPts val="587"/>
              </a:spcBef>
              <a:buFont typeface="Wingdings"/>
              <a:buChar char=""/>
              <a:tabLst>
                <a:tab pos="356916" algn="l"/>
              </a:tabLst>
            </a:pPr>
            <a:r>
              <a:rPr sz="2409" spc="-5" dirty="0">
                <a:solidFill>
                  <a:prstClr val="black"/>
                </a:solidFill>
                <a:latin typeface="Times New Roman"/>
                <a:cs typeface="Times New Roman"/>
              </a:rPr>
              <a:t>Biogas has been effectively used as </a:t>
            </a:r>
            <a:r>
              <a:rPr sz="2409" dirty="0">
                <a:solidFill>
                  <a:prstClr val="black"/>
                </a:solidFill>
                <a:latin typeface="Times New Roman"/>
                <a:cs typeface="Times New Roman"/>
              </a:rPr>
              <a:t>a </a:t>
            </a:r>
            <a:r>
              <a:rPr sz="2409" spc="-5" dirty="0">
                <a:solidFill>
                  <a:prstClr val="black"/>
                </a:solidFill>
                <a:latin typeface="Times New Roman"/>
                <a:cs typeface="Times New Roman"/>
              </a:rPr>
              <a:t>fuel in industrial high  compression spark ignition</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engines.</a:t>
            </a:r>
            <a:endParaRPr sz="2409">
              <a:solidFill>
                <a:prstClr val="black"/>
              </a:solidFill>
              <a:latin typeface="Times New Roman"/>
              <a:cs typeface="Times New Roman"/>
            </a:endParaRPr>
          </a:p>
          <a:p>
            <a:pPr marL="356916" marR="5736" indent="-344169" algn="just">
              <a:lnSpc>
                <a:spcPts val="2600"/>
              </a:lnSpc>
              <a:spcBef>
                <a:spcPts val="582"/>
              </a:spcBef>
              <a:buFont typeface="Wingdings"/>
              <a:buChar char=""/>
              <a:tabLst>
                <a:tab pos="356916" algn="l"/>
              </a:tabLst>
            </a:pPr>
            <a:r>
              <a:rPr sz="2409" spc="-5" dirty="0">
                <a:solidFill>
                  <a:prstClr val="black"/>
                </a:solidFill>
                <a:latin typeface="Times New Roman"/>
                <a:cs typeface="Times New Roman"/>
              </a:rPr>
              <a:t>To generate electricity an induction generator can be used and </a:t>
            </a:r>
            <a:r>
              <a:rPr sz="2409" spc="-10" dirty="0">
                <a:solidFill>
                  <a:prstClr val="black"/>
                </a:solidFill>
                <a:latin typeface="Times New Roman"/>
                <a:cs typeface="Times New Roman"/>
              </a:rPr>
              <a:t>is  </a:t>
            </a:r>
            <a:r>
              <a:rPr sz="2409" spc="-5" dirty="0">
                <a:solidFill>
                  <a:prstClr val="black"/>
                </a:solidFill>
                <a:latin typeface="Times New Roman"/>
                <a:cs typeface="Times New Roman"/>
              </a:rPr>
              <a:t>the simplest to interface to the electrical</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grid.</a:t>
            </a:r>
            <a:endParaRPr sz="2409">
              <a:solidFill>
                <a:prstClr val="black"/>
              </a:solidFill>
              <a:latin typeface="Times New Roman"/>
              <a:cs typeface="Times New Roman"/>
            </a:endParaRPr>
          </a:p>
          <a:p>
            <a:pPr marL="356916" marR="5736" indent="-344169" algn="just">
              <a:lnSpc>
                <a:spcPts val="2590"/>
              </a:lnSpc>
              <a:spcBef>
                <a:spcPts val="587"/>
              </a:spcBef>
              <a:buFont typeface="Wingdings"/>
              <a:buChar char=""/>
              <a:tabLst>
                <a:tab pos="356916" algn="l"/>
              </a:tabLst>
            </a:pPr>
            <a:r>
              <a:rPr sz="2409" spc="-5" dirty="0">
                <a:solidFill>
                  <a:prstClr val="black"/>
                </a:solidFill>
                <a:latin typeface="Times New Roman"/>
                <a:cs typeface="Times New Roman"/>
              </a:rPr>
              <a:t>Induction generators derive their voltage, phase, and frequency  from the utility and cannot be used for stand-by</a:t>
            </a:r>
            <a:r>
              <a:rPr sz="2409" spc="-25" dirty="0">
                <a:solidFill>
                  <a:prstClr val="black"/>
                </a:solidFill>
                <a:latin typeface="Times New Roman"/>
                <a:cs typeface="Times New Roman"/>
              </a:rPr>
              <a:t> </a:t>
            </a:r>
            <a:r>
              <a:rPr sz="2409" spc="-5" dirty="0">
                <a:solidFill>
                  <a:prstClr val="black"/>
                </a:solidFill>
                <a:latin typeface="Times New Roman"/>
                <a:cs typeface="Times New Roman"/>
              </a:rPr>
              <a:t>power.</a:t>
            </a:r>
            <a:endParaRPr sz="2409">
              <a:solidFill>
                <a:prstClr val="black"/>
              </a:solidFill>
              <a:latin typeface="Times New Roman"/>
              <a:cs typeface="Times New Roman"/>
            </a:endParaRPr>
          </a:p>
          <a:p>
            <a:pPr marL="356916" indent="-344169">
              <a:spcBef>
                <a:spcPts val="251"/>
              </a:spcBef>
              <a:buFont typeface="Wingdings"/>
              <a:buChar char=""/>
              <a:tabLst>
                <a:tab pos="356916" algn="l"/>
              </a:tabLst>
            </a:pPr>
            <a:r>
              <a:rPr sz="2409" spc="-5" dirty="0">
                <a:solidFill>
                  <a:prstClr val="black"/>
                </a:solidFill>
                <a:latin typeface="Times New Roman"/>
                <a:cs typeface="Times New Roman"/>
              </a:rPr>
              <a:t>If </a:t>
            </a:r>
            <a:r>
              <a:rPr sz="2409" dirty="0">
                <a:solidFill>
                  <a:prstClr val="black"/>
                </a:solidFill>
                <a:latin typeface="Times New Roman"/>
                <a:cs typeface="Times New Roman"/>
              </a:rPr>
              <a:t>a </a:t>
            </a:r>
            <a:r>
              <a:rPr sz="2409" spc="-5" dirty="0">
                <a:solidFill>
                  <a:prstClr val="black"/>
                </a:solidFill>
                <a:latin typeface="Times New Roman"/>
                <a:cs typeface="Times New Roman"/>
              </a:rPr>
              <a:t>power outage occurs generator will cease to</a:t>
            </a:r>
            <a:r>
              <a:rPr sz="2409" spc="-35" dirty="0">
                <a:solidFill>
                  <a:prstClr val="black"/>
                </a:solidFill>
                <a:latin typeface="Times New Roman"/>
                <a:cs typeface="Times New Roman"/>
              </a:rPr>
              <a:t> </a:t>
            </a:r>
            <a:r>
              <a:rPr sz="2409" spc="-5" dirty="0">
                <a:solidFill>
                  <a:prstClr val="black"/>
                </a:solidFill>
                <a:latin typeface="Times New Roman"/>
                <a:cs typeface="Times New Roman"/>
              </a:rPr>
              <a:t>operate.</a:t>
            </a:r>
            <a:endParaRPr sz="2409">
              <a:solidFill>
                <a:prstClr val="black"/>
              </a:solidFill>
              <a:latin typeface="Times New Roman"/>
              <a:cs typeface="Times New Roman"/>
            </a:endParaRPr>
          </a:p>
          <a:p>
            <a:pPr marL="356916" marR="5099" indent="-344169" algn="just">
              <a:lnSpc>
                <a:spcPct val="89900"/>
              </a:lnSpc>
              <a:spcBef>
                <a:spcPts val="577"/>
              </a:spcBef>
              <a:buFont typeface="Wingdings"/>
              <a:buChar char=""/>
              <a:tabLst>
                <a:tab pos="433398" algn="l"/>
              </a:tabLst>
            </a:pPr>
            <a:r>
              <a:rPr sz="2409" spc="-5" dirty="0">
                <a:solidFill>
                  <a:prstClr val="black"/>
                </a:solidFill>
                <a:latin typeface="Times New Roman"/>
                <a:cs typeface="Times New Roman"/>
              </a:rPr>
              <a:t>Synchronous generator can also be used to connect to the grid.  </a:t>
            </a:r>
            <a:r>
              <a:rPr sz="2409" dirty="0">
                <a:solidFill>
                  <a:prstClr val="black"/>
                </a:solidFill>
                <a:latin typeface="Times New Roman"/>
                <a:cs typeface="Times New Roman"/>
              </a:rPr>
              <a:t>However, they require expensive </a:t>
            </a:r>
            <a:r>
              <a:rPr sz="2409" spc="-5" dirty="0">
                <a:solidFill>
                  <a:prstClr val="black"/>
                </a:solidFill>
                <a:latin typeface="Times New Roman"/>
                <a:cs typeface="Times New Roman"/>
              </a:rPr>
              <a:t>and sophisticated equipment to  match the phase, frequency and voltage of the utility</a:t>
            </a:r>
            <a:r>
              <a:rPr sz="2409" spc="-30" dirty="0">
                <a:solidFill>
                  <a:prstClr val="black"/>
                </a:solidFill>
                <a:latin typeface="Times New Roman"/>
                <a:cs typeface="Times New Roman"/>
              </a:rPr>
              <a:t> </a:t>
            </a:r>
            <a:r>
              <a:rPr sz="2409" spc="-5" dirty="0">
                <a:solidFill>
                  <a:prstClr val="black"/>
                </a:solidFill>
                <a:latin typeface="Times New Roman"/>
                <a:cs typeface="Times New Roman"/>
              </a:rPr>
              <a:t>grid.</a:t>
            </a:r>
            <a:endParaRPr sz="2409">
              <a:solidFill>
                <a:prstClr val="black"/>
              </a:solidFill>
              <a:latin typeface="Times New Roman"/>
              <a:cs typeface="Times New Roman"/>
            </a:endParaRPr>
          </a:p>
          <a:p>
            <a:pPr marL="356916" marR="6373" indent="-344169" algn="just">
              <a:lnSpc>
                <a:spcPts val="2590"/>
              </a:lnSpc>
              <a:spcBef>
                <a:spcPts val="622"/>
              </a:spcBef>
              <a:buFont typeface="Wingdings"/>
              <a:buChar char=""/>
              <a:tabLst>
                <a:tab pos="356916" algn="l"/>
              </a:tabLst>
            </a:pPr>
            <a:r>
              <a:rPr sz="2409" dirty="0">
                <a:solidFill>
                  <a:prstClr val="black"/>
                </a:solidFill>
                <a:latin typeface="Times New Roman"/>
                <a:cs typeface="Times New Roman"/>
              </a:rPr>
              <a:t>Biogas can also be used </a:t>
            </a:r>
            <a:r>
              <a:rPr sz="2409" spc="-5" dirty="0">
                <a:solidFill>
                  <a:prstClr val="black"/>
                </a:solidFill>
                <a:latin typeface="Times New Roman"/>
                <a:cs typeface="Times New Roman"/>
              </a:rPr>
              <a:t>as </a:t>
            </a:r>
            <a:r>
              <a:rPr sz="2409" dirty="0">
                <a:solidFill>
                  <a:prstClr val="black"/>
                </a:solidFill>
                <a:latin typeface="Times New Roman"/>
                <a:cs typeface="Times New Roman"/>
              </a:rPr>
              <a:t>fuel </a:t>
            </a:r>
            <a:r>
              <a:rPr sz="2409" spc="-5" dirty="0">
                <a:solidFill>
                  <a:prstClr val="black"/>
                </a:solidFill>
                <a:latin typeface="Times New Roman"/>
                <a:cs typeface="Times New Roman"/>
              </a:rPr>
              <a:t>in </a:t>
            </a:r>
            <a:r>
              <a:rPr sz="2409" dirty="0">
                <a:solidFill>
                  <a:prstClr val="black"/>
                </a:solidFill>
                <a:latin typeface="Times New Roman"/>
                <a:cs typeface="Times New Roman"/>
              </a:rPr>
              <a:t>a </a:t>
            </a:r>
            <a:r>
              <a:rPr sz="2409" spc="-5" dirty="0">
                <a:solidFill>
                  <a:prstClr val="black"/>
                </a:solidFill>
                <a:latin typeface="Times New Roman"/>
                <a:cs typeface="Times New Roman"/>
              </a:rPr>
              <a:t>hot water heater if hydrogen  sulfide is removed from </a:t>
            </a:r>
            <a:r>
              <a:rPr sz="2409" dirty="0">
                <a:solidFill>
                  <a:prstClr val="black"/>
                </a:solidFill>
                <a:latin typeface="Times New Roman"/>
                <a:cs typeface="Times New Roman"/>
              </a:rPr>
              <a:t>the </a:t>
            </a:r>
            <a:r>
              <a:rPr sz="2409" spc="-5" dirty="0">
                <a:solidFill>
                  <a:prstClr val="black"/>
                </a:solidFill>
                <a:latin typeface="Times New Roman"/>
                <a:cs typeface="Times New Roman"/>
              </a:rPr>
              <a:t>gas</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supply.</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1291" y="411433"/>
            <a:ext cx="11035407" cy="1291932"/>
          </a:xfrm>
          <a:prstGeom prst="rect">
            <a:avLst/>
          </a:prstGeom>
        </p:spPr>
        <p:txBody>
          <a:bodyPr vert="horz" wrap="square" lIns="0" tIns="174127" rIns="0" bIns="0" rtlCol="0">
            <a:spAutoFit/>
          </a:bodyPr>
          <a:lstStyle/>
          <a:p>
            <a:pPr marL="2124286" marR="5099" indent="-1115362">
              <a:spcBef>
                <a:spcPts val="100"/>
              </a:spcBef>
            </a:pPr>
            <a:r>
              <a:rPr i="1" spc="-5" dirty="0"/>
              <a:t>Case Study of Community </a:t>
            </a:r>
            <a:r>
              <a:rPr i="1" spc="-10" dirty="0"/>
              <a:t>Biogas  </a:t>
            </a:r>
            <a:r>
              <a:rPr i="1" spc="-5" dirty="0"/>
              <a:t>programmes in</a:t>
            </a:r>
            <a:r>
              <a:rPr i="1" spc="-20" dirty="0"/>
              <a:t> </a:t>
            </a:r>
            <a:r>
              <a:rPr i="1" spc="-10" dirty="0"/>
              <a:t>India</a:t>
            </a:r>
          </a:p>
        </p:txBody>
      </p:sp>
      <p:sp>
        <p:nvSpPr>
          <p:cNvPr id="3" name="object 3"/>
          <p:cNvSpPr txBox="1"/>
          <p:nvPr/>
        </p:nvSpPr>
        <p:spPr>
          <a:xfrm>
            <a:off x="2045701" y="1904179"/>
            <a:ext cx="8106589" cy="4178539"/>
          </a:xfrm>
          <a:prstGeom prst="rect">
            <a:avLst/>
          </a:prstGeom>
        </p:spPr>
        <p:txBody>
          <a:bodyPr vert="horz" wrap="square" lIns="0" tIns="195032" rIns="0" bIns="0" rtlCol="0">
            <a:spAutoFit/>
          </a:bodyPr>
          <a:lstStyle/>
          <a:p>
            <a:pPr marL="12747">
              <a:spcBef>
                <a:spcPts val="1536"/>
              </a:spcBef>
            </a:pPr>
            <a:r>
              <a:rPr sz="2409" b="1" spc="-5" dirty="0">
                <a:solidFill>
                  <a:prstClr val="black"/>
                </a:solidFill>
                <a:latin typeface="Times New Roman"/>
                <a:cs typeface="Times New Roman"/>
              </a:rPr>
              <a:t>Biogas Electricity in Pure</a:t>
            </a:r>
            <a:r>
              <a:rPr sz="2409" b="1" spc="-15" dirty="0">
                <a:solidFill>
                  <a:prstClr val="black"/>
                </a:solidFill>
                <a:latin typeface="Times New Roman"/>
                <a:cs typeface="Times New Roman"/>
              </a:rPr>
              <a:t> </a:t>
            </a:r>
            <a:r>
              <a:rPr sz="2409" b="1" spc="-5" dirty="0">
                <a:solidFill>
                  <a:prstClr val="black"/>
                </a:solidFill>
                <a:latin typeface="Times New Roman"/>
                <a:cs typeface="Times New Roman"/>
              </a:rPr>
              <a:t>Village:</a:t>
            </a:r>
            <a:endParaRPr sz="2409">
              <a:solidFill>
                <a:prstClr val="black"/>
              </a:solidFill>
              <a:latin typeface="Times New Roman"/>
              <a:cs typeface="Times New Roman"/>
            </a:endParaRPr>
          </a:p>
          <a:p>
            <a:pPr marL="356916" indent="-344169">
              <a:spcBef>
                <a:spcPts val="1440"/>
              </a:spcBef>
              <a:buFont typeface="Wingdings"/>
              <a:buChar char=""/>
              <a:tabLst>
                <a:tab pos="356916" algn="l"/>
              </a:tabLst>
            </a:pPr>
            <a:r>
              <a:rPr sz="2409" spc="-5" dirty="0">
                <a:solidFill>
                  <a:prstClr val="black"/>
                </a:solidFill>
                <a:latin typeface="Times New Roman"/>
                <a:cs typeface="Times New Roman"/>
              </a:rPr>
              <a:t>In India, Biogas option is </a:t>
            </a:r>
            <a:r>
              <a:rPr sz="2409" dirty="0">
                <a:solidFill>
                  <a:prstClr val="black"/>
                </a:solidFill>
                <a:latin typeface="Times New Roman"/>
                <a:cs typeface="Times New Roman"/>
              </a:rPr>
              <a:t>considered largely </a:t>
            </a:r>
            <a:r>
              <a:rPr sz="2409" spc="-5" dirty="0">
                <a:solidFill>
                  <a:prstClr val="black"/>
                </a:solidFill>
                <a:latin typeface="Times New Roman"/>
                <a:cs typeface="Times New Roman"/>
              </a:rPr>
              <a:t>as </a:t>
            </a:r>
            <a:r>
              <a:rPr sz="2409" dirty="0">
                <a:solidFill>
                  <a:prstClr val="black"/>
                </a:solidFill>
                <a:latin typeface="Times New Roman"/>
                <a:cs typeface="Times New Roman"/>
              </a:rPr>
              <a:t>a cooking</a:t>
            </a:r>
            <a:r>
              <a:rPr sz="2409" spc="-75" dirty="0">
                <a:solidFill>
                  <a:prstClr val="black"/>
                </a:solidFill>
                <a:latin typeface="Times New Roman"/>
                <a:cs typeface="Times New Roman"/>
              </a:rPr>
              <a:t> </a:t>
            </a:r>
            <a:r>
              <a:rPr sz="2409" spc="-5" dirty="0">
                <a:solidFill>
                  <a:prstClr val="black"/>
                </a:solidFill>
                <a:latin typeface="Times New Roman"/>
                <a:cs typeface="Times New Roman"/>
              </a:rPr>
              <a:t>fuel.</a:t>
            </a:r>
            <a:endParaRPr sz="2409">
              <a:solidFill>
                <a:prstClr val="black"/>
              </a:solidFill>
              <a:latin typeface="Times New Roman"/>
              <a:cs typeface="Times New Roman"/>
            </a:endParaRPr>
          </a:p>
          <a:p>
            <a:pPr marL="356916" marR="9560" indent="-344169">
              <a:lnSpc>
                <a:spcPct val="129800"/>
              </a:lnSpc>
              <a:spcBef>
                <a:spcPts val="577"/>
              </a:spcBef>
              <a:buFont typeface="Wingdings"/>
              <a:buChar char=""/>
              <a:tabLst>
                <a:tab pos="356916" algn="l"/>
              </a:tabLst>
            </a:pPr>
            <a:r>
              <a:rPr sz="2409" dirty="0">
                <a:solidFill>
                  <a:prstClr val="black"/>
                </a:solidFill>
                <a:latin typeface="Times New Roman"/>
                <a:cs typeface="Times New Roman"/>
              </a:rPr>
              <a:t>The </a:t>
            </a:r>
            <a:r>
              <a:rPr sz="2409" spc="-5" dirty="0">
                <a:solidFill>
                  <a:prstClr val="black"/>
                </a:solidFill>
                <a:latin typeface="Times New Roman"/>
                <a:cs typeface="Times New Roman"/>
              </a:rPr>
              <a:t>need for </a:t>
            </a:r>
            <a:r>
              <a:rPr sz="2409" dirty="0">
                <a:solidFill>
                  <a:prstClr val="black"/>
                </a:solidFill>
                <a:latin typeface="Times New Roman"/>
                <a:cs typeface="Times New Roman"/>
              </a:rPr>
              <a:t>considering </a:t>
            </a:r>
            <a:r>
              <a:rPr sz="2409" spc="-10" dirty="0">
                <a:solidFill>
                  <a:prstClr val="black"/>
                </a:solidFill>
                <a:latin typeface="Times New Roman"/>
                <a:cs typeface="Times New Roman"/>
              </a:rPr>
              <a:t>decentralized </a:t>
            </a:r>
            <a:r>
              <a:rPr sz="2409" spc="-5" dirty="0">
                <a:solidFill>
                  <a:prstClr val="black"/>
                </a:solidFill>
                <a:latin typeface="Times New Roman"/>
                <a:cs typeface="Times New Roman"/>
              </a:rPr>
              <a:t>electricity options and  the potential of biogas is</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analyzed.</a:t>
            </a:r>
            <a:endParaRPr sz="2409">
              <a:solidFill>
                <a:prstClr val="black"/>
              </a:solidFill>
              <a:latin typeface="Times New Roman"/>
              <a:cs typeface="Times New Roman"/>
            </a:endParaRPr>
          </a:p>
          <a:p>
            <a:pPr marL="356916" marR="5099" indent="-344169" algn="just">
              <a:lnSpc>
                <a:spcPct val="129700"/>
              </a:lnSpc>
              <a:spcBef>
                <a:spcPts val="582"/>
              </a:spcBef>
              <a:buFont typeface="Wingdings"/>
              <a:buChar char=""/>
              <a:tabLst>
                <a:tab pos="356916" algn="l"/>
              </a:tabLst>
            </a:pPr>
            <a:r>
              <a:rPr sz="2409" spc="-5" dirty="0">
                <a:solidFill>
                  <a:prstClr val="black"/>
                </a:solidFill>
                <a:latin typeface="Times New Roman"/>
                <a:cs typeface="Times New Roman"/>
              </a:rPr>
              <a:t>A field-demonstration programme was implemented in pure  village in South India to use cattle dung in </a:t>
            </a:r>
            <a:r>
              <a:rPr sz="2409" dirty="0">
                <a:solidFill>
                  <a:prstClr val="black"/>
                </a:solidFill>
                <a:latin typeface="Times New Roman"/>
                <a:cs typeface="Times New Roman"/>
              </a:rPr>
              <a:t>a </a:t>
            </a:r>
            <a:r>
              <a:rPr sz="2409" spc="-5" dirty="0">
                <a:solidFill>
                  <a:prstClr val="black"/>
                </a:solidFill>
                <a:latin typeface="Times New Roman"/>
                <a:cs typeface="Times New Roman"/>
              </a:rPr>
              <a:t>community biogas  plant to generated electricity </a:t>
            </a:r>
            <a:r>
              <a:rPr sz="2409" dirty="0">
                <a:solidFill>
                  <a:prstClr val="black"/>
                </a:solidFill>
                <a:latin typeface="Times New Roman"/>
                <a:cs typeface="Times New Roman"/>
              </a:rPr>
              <a:t>for </a:t>
            </a:r>
            <a:r>
              <a:rPr sz="2409" spc="-5" dirty="0">
                <a:solidFill>
                  <a:prstClr val="black"/>
                </a:solidFill>
                <a:latin typeface="Times New Roman"/>
                <a:cs typeface="Times New Roman"/>
              </a:rPr>
              <a:t>services </a:t>
            </a:r>
            <a:r>
              <a:rPr sz="2409" dirty="0">
                <a:solidFill>
                  <a:prstClr val="black"/>
                </a:solidFill>
                <a:latin typeface="Times New Roman"/>
                <a:cs typeface="Times New Roman"/>
              </a:rPr>
              <a:t>such </a:t>
            </a:r>
            <a:r>
              <a:rPr sz="2409" spc="-5" dirty="0">
                <a:solidFill>
                  <a:prstClr val="black"/>
                </a:solidFill>
                <a:latin typeface="Times New Roman"/>
                <a:cs typeface="Times New Roman"/>
              </a:rPr>
              <a:t>as </a:t>
            </a:r>
            <a:r>
              <a:rPr sz="2409" dirty="0">
                <a:solidFill>
                  <a:prstClr val="black"/>
                </a:solidFill>
                <a:latin typeface="Times New Roman"/>
                <a:cs typeface="Times New Roman"/>
              </a:rPr>
              <a:t>pumping  </a:t>
            </a:r>
            <a:r>
              <a:rPr sz="2409" spc="-5" dirty="0">
                <a:solidFill>
                  <a:prstClr val="black"/>
                </a:solidFill>
                <a:latin typeface="Times New Roman"/>
                <a:cs typeface="Times New Roman"/>
              </a:rPr>
              <a:t>drinking water and home</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lighting.</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0708" y="311421"/>
            <a:ext cx="11035407" cy="1128976"/>
          </a:xfrm>
          <a:prstGeom prst="rect">
            <a:avLst/>
          </a:prstGeom>
        </p:spPr>
        <p:txBody>
          <a:bodyPr vert="horz" wrap="square" lIns="0" tIns="12747" rIns="0" bIns="0" rtlCol="0">
            <a:spAutoFit/>
          </a:bodyPr>
          <a:lstStyle/>
          <a:p>
            <a:pPr marL="2124286" marR="5099" indent="-1172723">
              <a:spcBef>
                <a:spcPts val="100"/>
              </a:spcBef>
            </a:pPr>
            <a:r>
              <a:rPr i="1" spc="-5" dirty="0"/>
              <a:t>Case Study of Community </a:t>
            </a:r>
            <a:r>
              <a:rPr i="1" spc="-10" dirty="0"/>
              <a:t>Biogas  </a:t>
            </a:r>
            <a:r>
              <a:rPr i="1" spc="-5" dirty="0"/>
              <a:t>programmes in</a:t>
            </a:r>
            <a:r>
              <a:rPr i="1" spc="-20" dirty="0"/>
              <a:t> </a:t>
            </a:r>
            <a:r>
              <a:rPr i="1" spc="-10" dirty="0"/>
              <a:t>India</a:t>
            </a:r>
          </a:p>
        </p:txBody>
      </p:sp>
      <p:sp>
        <p:nvSpPr>
          <p:cNvPr id="3" name="object 3"/>
          <p:cNvSpPr/>
          <p:nvPr/>
        </p:nvSpPr>
        <p:spPr>
          <a:xfrm>
            <a:off x="2042387" y="1650764"/>
            <a:ext cx="8107227" cy="4531634"/>
          </a:xfrm>
          <a:prstGeom prst="rect">
            <a:avLst/>
          </a:prstGeom>
          <a:blipFill>
            <a:blip r:embed="rId2" cstate="print"/>
            <a:stretch>
              <a:fillRect/>
            </a:stretch>
          </a:blipFill>
        </p:spPr>
        <p:txBody>
          <a:bodyPr wrap="square" lIns="0" tIns="0" rIns="0" bIns="0" rtlCol="0"/>
          <a:lstStyle/>
          <a:p>
            <a:endParaRPr sz="1807">
              <a:solidFill>
                <a:prstClr val="black"/>
              </a:solidFill>
            </a:endParaRPr>
          </a:p>
        </p:txBody>
      </p:sp>
      <p:sp>
        <p:nvSpPr>
          <p:cNvPr id="4" name="object 4"/>
          <p:cNvSpPr txBox="1"/>
          <p:nvPr/>
        </p:nvSpPr>
        <p:spPr>
          <a:xfrm>
            <a:off x="3345916" y="6312674"/>
            <a:ext cx="5840772" cy="392614"/>
          </a:xfrm>
          <a:prstGeom prst="rect">
            <a:avLst/>
          </a:prstGeom>
        </p:spPr>
        <p:txBody>
          <a:bodyPr vert="horz" wrap="square" lIns="0" tIns="12747" rIns="0" bIns="0" rtlCol="0">
            <a:spAutoFit/>
          </a:bodyPr>
          <a:lstStyle/>
          <a:p>
            <a:pPr marL="12747">
              <a:spcBef>
                <a:spcPts val="100"/>
              </a:spcBef>
            </a:pPr>
            <a:r>
              <a:rPr sz="2409" spc="-5" dirty="0">
                <a:solidFill>
                  <a:prstClr val="black"/>
                </a:solidFill>
                <a:latin typeface="Times New Roman"/>
                <a:cs typeface="Times New Roman"/>
              </a:rPr>
              <a:t>Fig 4: Community Biogas Plant in Pura</a:t>
            </a:r>
            <a:r>
              <a:rPr sz="2409" spc="-70" dirty="0">
                <a:solidFill>
                  <a:prstClr val="black"/>
                </a:solidFill>
                <a:latin typeface="Times New Roman"/>
                <a:cs typeface="Times New Roman"/>
              </a:rPr>
              <a:t> </a:t>
            </a:r>
            <a:r>
              <a:rPr sz="2409" spc="-5" dirty="0">
                <a:solidFill>
                  <a:prstClr val="black"/>
                </a:solidFill>
                <a:latin typeface="Times New Roman"/>
                <a:cs typeface="Times New Roman"/>
              </a:rPr>
              <a:t>Village</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48240" y="479295"/>
            <a:ext cx="2295136" cy="576174"/>
          </a:xfrm>
          <a:prstGeom prst="rect">
            <a:avLst/>
          </a:prstGeom>
        </p:spPr>
        <p:txBody>
          <a:bodyPr vert="horz" wrap="square" lIns="0" tIns="12747" rIns="0" bIns="0" rtlCol="0">
            <a:spAutoFit/>
          </a:bodyPr>
          <a:lstStyle/>
          <a:p>
            <a:pPr marL="12747">
              <a:spcBef>
                <a:spcPts val="100"/>
              </a:spcBef>
            </a:pPr>
            <a:r>
              <a:rPr spc="-5" dirty="0"/>
              <a:t>Technology</a:t>
            </a:r>
          </a:p>
        </p:txBody>
      </p:sp>
      <p:sp>
        <p:nvSpPr>
          <p:cNvPr id="3" name="object 3"/>
          <p:cNvSpPr txBox="1"/>
          <p:nvPr/>
        </p:nvSpPr>
        <p:spPr>
          <a:xfrm>
            <a:off x="1969217" y="1372007"/>
            <a:ext cx="8333490" cy="5232859"/>
          </a:xfrm>
          <a:prstGeom prst="rect">
            <a:avLst/>
          </a:prstGeom>
        </p:spPr>
        <p:txBody>
          <a:bodyPr vert="horz" wrap="square" lIns="0" tIns="12110" rIns="0" bIns="0" rtlCol="0">
            <a:spAutoFit/>
          </a:bodyPr>
          <a:lstStyle/>
          <a:p>
            <a:pPr marL="356916" marR="5736" indent="-344169" algn="just">
              <a:lnSpc>
                <a:spcPct val="119800"/>
              </a:lnSpc>
              <a:spcBef>
                <a:spcPts val="95"/>
              </a:spcBef>
              <a:buFont typeface="Wingdings"/>
              <a:buChar char=""/>
              <a:tabLst>
                <a:tab pos="356916" algn="l"/>
              </a:tabLst>
            </a:pPr>
            <a:r>
              <a:rPr sz="2409" spc="-5" dirty="0">
                <a:solidFill>
                  <a:prstClr val="black"/>
                </a:solidFill>
                <a:latin typeface="Times New Roman"/>
                <a:cs typeface="Times New Roman"/>
              </a:rPr>
              <a:t>The Indian floating-drum design shown in fig.1 with modified  dimensions for </a:t>
            </a:r>
            <a:r>
              <a:rPr sz="2409" dirty="0">
                <a:solidFill>
                  <a:prstClr val="black"/>
                </a:solidFill>
                <a:latin typeface="Times New Roman"/>
                <a:cs typeface="Times New Roman"/>
              </a:rPr>
              <a:t>cost </a:t>
            </a:r>
            <a:r>
              <a:rPr sz="2409" spc="-5" dirty="0">
                <a:solidFill>
                  <a:prstClr val="black"/>
                </a:solidFill>
                <a:latin typeface="Times New Roman"/>
                <a:cs typeface="Times New Roman"/>
              </a:rPr>
              <a:t>reductions was</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used.</a:t>
            </a:r>
            <a:endParaRPr sz="2409">
              <a:solidFill>
                <a:prstClr val="black"/>
              </a:solidFill>
              <a:latin typeface="Times New Roman"/>
              <a:cs typeface="Times New Roman"/>
            </a:endParaRPr>
          </a:p>
          <a:p>
            <a:pPr marL="356916" marR="5736" indent="-344169" algn="just">
              <a:lnSpc>
                <a:spcPct val="119800"/>
              </a:lnSpc>
              <a:spcBef>
                <a:spcPts val="582"/>
              </a:spcBef>
              <a:buFont typeface="Wingdings"/>
              <a:buChar char=""/>
              <a:tabLst>
                <a:tab pos="356916" algn="l"/>
              </a:tabLst>
            </a:pPr>
            <a:r>
              <a:rPr sz="2409" dirty="0">
                <a:solidFill>
                  <a:prstClr val="black"/>
                </a:solidFill>
                <a:latin typeface="Times New Roman"/>
                <a:cs typeface="Times New Roman"/>
              </a:rPr>
              <a:t>The Pure biogas plants have a </a:t>
            </a:r>
            <a:r>
              <a:rPr sz="2409" spc="-5" dirty="0">
                <a:solidFill>
                  <a:prstClr val="black"/>
                </a:solidFill>
                <a:latin typeface="Times New Roman"/>
                <a:cs typeface="Times New Roman"/>
              </a:rPr>
              <a:t>capacity to digest up to 1.2 </a:t>
            </a:r>
            <a:r>
              <a:rPr sz="2409" dirty="0">
                <a:solidFill>
                  <a:prstClr val="black"/>
                </a:solidFill>
                <a:latin typeface="Times New Roman"/>
                <a:cs typeface="Times New Roman"/>
              </a:rPr>
              <a:t>t </a:t>
            </a:r>
            <a:r>
              <a:rPr sz="2409" spc="-10" dirty="0">
                <a:solidFill>
                  <a:prstClr val="black"/>
                </a:solidFill>
                <a:latin typeface="Times New Roman"/>
                <a:cs typeface="Times New Roman"/>
              </a:rPr>
              <a:t>cattle  </a:t>
            </a:r>
            <a:r>
              <a:rPr sz="2409" spc="-5" dirty="0">
                <a:solidFill>
                  <a:prstClr val="black"/>
                </a:solidFill>
                <a:latin typeface="Times New Roman"/>
                <a:cs typeface="Times New Roman"/>
              </a:rPr>
              <a:t>dung/day and produce 42.5-m3</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biogas/day.</a:t>
            </a:r>
            <a:endParaRPr sz="2409">
              <a:solidFill>
                <a:prstClr val="black"/>
              </a:solidFill>
              <a:latin typeface="Times New Roman"/>
              <a:cs typeface="Times New Roman"/>
            </a:endParaRPr>
          </a:p>
          <a:p>
            <a:pPr marL="356916" marR="8286" indent="-344169" algn="just">
              <a:lnSpc>
                <a:spcPct val="119700"/>
              </a:lnSpc>
              <a:spcBef>
                <a:spcPts val="582"/>
              </a:spcBef>
              <a:buFont typeface="Wingdings"/>
              <a:buChar char=""/>
              <a:tabLst>
                <a:tab pos="356916" algn="l"/>
              </a:tabLst>
            </a:pPr>
            <a:r>
              <a:rPr sz="2409" spc="-5" dirty="0">
                <a:solidFill>
                  <a:prstClr val="black"/>
                </a:solidFill>
                <a:latin typeface="Times New Roman"/>
                <a:cs typeface="Times New Roman"/>
              </a:rPr>
              <a:t>Sand bed filters were installed to remove excess water and  convert the sludge to dung-like consistency for subsequent </a:t>
            </a:r>
            <a:r>
              <a:rPr sz="2409" spc="-10" dirty="0">
                <a:solidFill>
                  <a:prstClr val="black"/>
                </a:solidFill>
                <a:latin typeface="Times New Roman"/>
                <a:cs typeface="Times New Roman"/>
              </a:rPr>
              <a:t>use  </a:t>
            </a:r>
            <a:r>
              <a:rPr sz="2409" spc="-5" dirty="0">
                <a:solidFill>
                  <a:prstClr val="black"/>
                </a:solidFill>
                <a:latin typeface="Times New Roman"/>
                <a:cs typeface="Times New Roman"/>
              </a:rPr>
              <a:t>as </a:t>
            </a:r>
            <a:r>
              <a:rPr sz="2409" dirty="0">
                <a:solidFill>
                  <a:prstClr val="black"/>
                </a:solidFill>
                <a:latin typeface="Times New Roman"/>
                <a:cs typeface="Times New Roman"/>
              </a:rPr>
              <a:t>a</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fertilizer.</a:t>
            </a:r>
            <a:endParaRPr sz="2409">
              <a:solidFill>
                <a:prstClr val="black"/>
              </a:solidFill>
              <a:latin typeface="Times New Roman"/>
              <a:cs typeface="Times New Roman"/>
            </a:endParaRPr>
          </a:p>
          <a:p>
            <a:pPr marL="356916" marR="6373" indent="-344169" algn="just">
              <a:lnSpc>
                <a:spcPct val="119700"/>
              </a:lnSpc>
              <a:spcBef>
                <a:spcPts val="582"/>
              </a:spcBef>
              <a:buFont typeface="Wingdings"/>
              <a:buChar char=""/>
              <a:tabLst>
                <a:tab pos="356916" algn="l"/>
              </a:tabLst>
            </a:pPr>
            <a:r>
              <a:rPr sz="2409" spc="-5" dirty="0">
                <a:solidFill>
                  <a:prstClr val="black"/>
                </a:solidFill>
                <a:latin typeface="Times New Roman"/>
                <a:cs typeface="Times New Roman"/>
              </a:rPr>
              <a:t>The filtrate, which contains the required</a:t>
            </a:r>
            <a:r>
              <a:rPr sz="2409" spc="341" dirty="0">
                <a:solidFill>
                  <a:prstClr val="black"/>
                </a:solidFill>
                <a:latin typeface="Times New Roman"/>
                <a:cs typeface="Times New Roman"/>
              </a:rPr>
              <a:t> </a:t>
            </a:r>
            <a:r>
              <a:rPr sz="2409" spc="-5" dirty="0">
                <a:solidFill>
                  <a:prstClr val="black"/>
                </a:solidFill>
                <a:latin typeface="Times New Roman"/>
                <a:cs typeface="Times New Roman"/>
              </a:rPr>
              <a:t>anaerobic  microorganisms, is mixed with the input</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dung.</a:t>
            </a:r>
            <a:endParaRPr sz="2409">
              <a:solidFill>
                <a:prstClr val="black"/>
              </a:solidFill>
              <a:latin typeface="Times New Roman"/>
              <a:cs typeface="Times New Roman"/>
            </a:endParaRPr>
          </a:p>
          <a:p>
            <a:pPr marL="356916" marR="5099" indent="-344169" algn="just">
              <a:lnSpc>
                <a:spcPct val="119700"/>
              </a:lnSpc>
              <a:spcBef>
                <a:spcPts val="582"/>
              </a:spcBef>
              <a:buFont typeface="Wingdings"/>
              <a:buChar char=""/>
              <a:tabLst>
                <a:tab pos="356916" algn="l"/>
              </a:tabLst>
            </a:pPr>
            <a:r>
              <a:rPr sz="2409" spc="-5" dirty="0">
                <a:solidFill>
                  <a:prstClr val="black"/>
                </a:solidFill>
                <a:latin typeface="Times New Roman"/>
                <a:cs typeface="Times New Roman"/>
              </a:rPr>
              <a:t>A </a:t>
            </a:r>
            <a:r>
              <a:rPr sz="2409" dirty="0">
                <a:solidFill>
                  <a:prstClr val="black"/>
                </a:solidFill>
                <a:latin typeface="Times New Roman"/>
                <a:cs typeface="Times New Roman"/>
              </a:rPr>
              <a:t>5 </a:t>
            </a:r>
            <a:r>
              <a:rPr sz="2409" spc="-5" dirty="0">
                <a:solidFill>
                  <a:prstClr val="black"/>
                </a:solidFill>
                <a:latin typeface="Times New Roman"/>
                <a:cs typeface="Times New Roman"/>
              </a:rPr>
              <a:t>kW diesel engine is connected to </a:t>
            </a:r>
            <a:r>
              <a:rPr sz="2409" dirty="0">
                <a:solidFill>
                  <a:prstClr val="black"/>
                </a:solidFill>
                <a:latin typeface="Times New Roman"/>
                <a:cs typeface="Times New Roman"/>
              </a:rPr>
              <a:t>a </a:t>
            </a:r>
            <a:r>
              <a:rPr sz="2409" spc="-5" dirty="0">
                <a:solidFill>
                  <a:prstClr val="black"/>
                </a:solidFill>
                <a:latin typeface="Times New Roman"/>
                <a:cs typeface="Times New Roman"/>
              </a:rPr>
              <a:t>5kVA, 440 V three-  phase generator of electricity</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generation.</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41172" y="654441"/>
            <a:ext cx="1709401" cy="576174"/>
          </a:xfrm>
          <a:prstGeom prst="rect">
            <a:avLst/>
          </a:prstGeom>
        </p:spPr>
        <p:txBody>
          <a:bodyPr vert="horz" wrap="square" lIns="0" tIns="12747" rIns="0" bIns="0" rtlCol="0">
            <a:spAutoFit/>
          </a:bodyPr>
          <a:lstStyle/>
          <a:p>
            <a:pPr marL="12747">
              <a:spcBef>
                <a:spcPts val="100"/>
              </a:spcBef>
            </a:pPr>
            <a:r>
              <a:rPr spc="-5" dirty="0"/>
              <a:t>Lighting</a:t>
            </a:r>
          </a:p>
        </p:txBody>
      </p:sp>
      <p:sp>
        <p:nvSpPr>
          <p:cNvPr id="3" name="object 3"/>
          <p:cNvSpPr txBox="1"/>
          <p:nvPr/>
        </p:nvSpPr>
        <p:spPr>
          <a:xfrm>
            <a:off x="1969216" y="1596715"/>
            <a:ext cx="8409336" cy="4505480"/>
          </a:xfrm>
          <a:prstGeom prst="rect">
            <a:avLst/>
          </a:prstGeom>
        </p:spPr>
        <p:txBody>
          <a:bodyPr vert="horz" wrap="square" lIns="0" tIns="12747" rIns="0" bIns="0" rtlCol="0">
            <a:spAutoFit/>
          </a:bodyPr>
          <a:lstStyle/>
          <a:p>
            <a:pPr marL="356916" marR="6373" indent="-344169">
              <a:lnSpc>
                <a:spcPct val="125000"/>
              </a:lnSpc>
              <a:spcBef>
                <a:spcPts val="100"/>
              </a:spcBef>
              <a:buFont typeface="Wingdings"/>
              <a:buChar char=""/>
              <a:tabLst>
                <a:tab pos="356916" algn="l"/>
                <a:tab pos="1003188" algn="l"/>
                <a:tab pos="1446146" algn="l"/>
                <a:tab pos="1940091" algn="l"/>
                <a:tab pos="2841304" algn="l"/>
                <a:tab pos="3692165" algn="l"/>
                <a:tab pos="4118552" algn="l"/>
                <a:tab pos="4680057" algn="l"/>
                <a:tab pos="5697267" algn="l"/>
                <a:tab pos="6189301" algn="l"/>
                <a:tab pos="7274707" algn="l"/>
                <a:tab pos="7902496" algn="l"/>
              </a:tabLst>
            </a:pPr>
            <a:r>
              <a:rPr sz="2409" spc="-10" dirty="0">
                <a:solidFill>
                  <a:prstClr val="black"/>
                </a:solidFill>
                <a:latin typeface="Times New Roman"/>
                <a:cs typeface="Times New Roman"/>
              </a:rPr>
              <a:t>Ou</a:t>
            </a:r>
            <a:r>
              <a:rPr sz="2409" spc="-5" dirty="0">
                <a:solidFill>
                  <a:prstClr val="black"/>
                </a:solidFill>
                <a:latin typeface="Times New Roman"/>
                <a:cs typeface="Times New Roman"/>
              </a:rPr>
              <a:t>t</a:t>
            </a:r>
            <a:r>
              <a:rPr sz="2409" dirty="0">
                <a:solidFill>
                  <a:prstClr val="black"/>
                </a:solidFill>
                <a:latin typeface="Times New Roman"/>
                <a:cs typeface="Times New Roman"/>
              </a:rPr>
              <a:t>	</a:t>
            </a:r>
            <a:r>
              <a:rPr sz="2409" spc="-5" dirty="0">
                <a:solidFill>
                  <a:prstClr val="black"/>
                </a:solidFill>
                <a:latin typeface="Times New Roman"/>
                <a:cs typeface="Times New Roman"/>
              </a:rPr>
              <a:t>o</a:t>
            </a:r>
            <a:r>
              <a:rPr sz="2409" dirty="0">
                <a:solidFill>
                  <a:prstClr val="black"/>
                </a:solidFill>
                <a:latin typeface="Times New Roman"/>
                <a:cs typeface="Times New Roman"/>
              </a:rPr>
              <a:t>f	</a:t>
            </a:r>
            <a:r>
              <a:rPr sz="2409" spc="-5" dirty="0">
                <a:solidFill>
                  <a:prstClr val="black"/>
                </a:solidFill>
                <a:latin typeface="Times New Roman"/>
                <a:cs typeface="Times New Roman"/>
              </a:rPr>
              <a:t>8</a:t>
            </a:r>
            <a:r>
              <a:rPr sz="2409" dirty="0">
                <a:solidFill>
                  <a:prstClr val="black"/>
                </a:solidFill>
                <a:latin typeface="Times New Roman"/>
                <a:cs typeface="Times New Roman"/>
              </a:rPr>
              <a:t>7	</a:t>
            </a:r>
            <a:r>
              <a:rPr sz="2409" spc="-5" dirty="0">
                <a:solidFill>
                  <a:prstClr val="black"/>
                </a:solidFill>
                <a:latin typeface="Times New Roman"/>
                <a:cs typeface="Times New Roman"/>
              </a:rPr>
              <a:t>hous</a:t>
            </a:r>
            <a:r>
              <a:rPr sz="2409" dirty="0">
                <a:solidFill>
                  <a:prstClr val="black"/>
                </a:solidFill>
                <a:latin typeface="Times New Roman"/>
                <a:cs typeface="Times New Roman"/>
              </a:rPr>
              <a:t>e	</a:t>
            </a:r>
            <a:r>
              <a:rPr sz="2409" spc="-5" dirty="0">
                <a:solidFill>
                  <a:prstClr val="black"/>
                </a:solidFill>
                <a:latin typeface="Times New Roman"/>
                <a:cs typeface="Times New Roman"/>
              </a:rPr>
              <a:t>hold</a:t>
            </a:r>
            <a:r>
              <a:rPr sz="2409" dirty="0">
                <a:solidFill>
                  <a:prstClr val="black"/>
                </a:solidFill>
                <a:latin typeface="Times New Roman"/>
                <a:cs typeface="Times New Roman"/>
              </a:rPr>
              <a:t>s	in	the	</a:t>
            </a:r>
            <a:r>
              <a:rPr sz="2409" spc="-5" dirty="0">
                <a:solidFill>
                  <a:prstClr val="black"/>
                </a:solidFill>
                <a:latin typeface="Times New Roman"/>
                <a:cs typeface="Times New Roman"/>
              </a:rPr>
              <a:t>v</a:t>
            </a:r>
            <a:r>
              <a:rPr sz="2409" spc="-10" dirty="0">
                <a:solidFill>
                  <a:prstClr val="black"/>
                </a:solidFill>
                <a:latin typeface="Times New Roman"/>
                <a:cs typeface="Times New Roman"/>
              </a:rPr>
              <a:t>i</a:t>
            </a:r>
            <a:r>
              <a:rPr sz="2409" spc="-5" dirty="0">
                <a:solidFill>
                  <a:prstClr val="black"/>
                </a:solidFill>
                <a:latin typeface="Times New Roman"/>
                <a:cs typeface="Times New Roman"/>
              </a:rPr>
              <a:t>llag</a:t>
            </a:r>
            <a:r>
              <a:rPr sz="2409" dirty="0">
                <a:solidFill>
                  <a:prstClr val="black"/>
                </a:solidFill>
                <a:latin typeface="Times New Roman"/>
                <a:cs typeface="Times New Roman"/>
              </a:rPr>
              <a:t>e	</a:t>
            </a:r>
            <a:r>
              <a:rPr sz="2409" spc="-5" dirty="0">
                <a:solidFill>
                  <a:prstClr val="black"/>
                </a:solidFill>
                <a:latin typeface="Times New Roman"/>
                <a:cs typeface="Times New Roman"/>
              </a:rPr>
              <a:t>3</a:t>
            </a:r>
            <a:r>
              <a:rPr sz="2409" dirty="0">
                <a:solidFill>
                  <a:prstClr val="black"/>
                </a:solidFill>
                <a:latin typeface="Times New Roman"/>
                <a:cs typeface="Times New Roman"/>
              </a:rPr>
              <a:t>9	</a:t>
            </a:r>
            <a:r>
              <a:rPr sz="2409" spc="-5" dirty="0">
                <a:solidFill>
                  <a:prstClr val="black"/>
                </a:solidFill>
                <a:latin typeface="Times New Roman"/>
                <a:cs typeface="Times New Roman"/>
              </a:rPr>
              <a:t>alread</a:t>
            </a:r>
            <a:r>
              <a:rPr sz="2409" dirty="0">
                <a:solidFill>
                  <a:prstClr val="black"/>
                </a:solidFill>
                <a:latin typeface="Times New Roman"/>
                <a:cs typeface="Times New Roman"/>
              </a:rPr>
              <a:t>y	</a:t>
            </a:r>
            <a:r>
              <a:rPr sz="2409" spc="-5" dirty="0">
                <a:solidFill>
                  <a:prstClr val="black"/>
                </a:solidFill>
                <a:latin typeface="Times New Roman"/>
                <a:cs typeface="Times New Roman"/>
              </a:rPr>
              <a:t>ha</a:t>
            </a:r>
            <a:r>
              <a:rPr sz="2409" dirty="0">
                <a:solidFill>
                  <a:prstClr val="black"/>
                </a:solidFill>
                <a:latin typeface="Times New Roman"/>
                <a:cs typeface="Times New Roman"/>
              </a:rPr>
              <a:t>d	</a:t>
            </a:r>
            <a:r>
              <a:rPr sz="2409" spc="-5" dirty="0">
                <a:solidFill>
                  <a:prstClr val="black"/>
                </a:solidFill>
                <a:latin typeface="Times New Roman"/>
                <a:cs typeface="Times New Roman"/>
              </a:rPr>
              <a:t>grid  electricity.</a:t>
            </a:r>
            <a:endParaRPr sz="2409">
              <a:solidFill>
                <a:prstClr val="black"/>
              </a:solidFill>
              <a:latin typeface="Times New Roman"/>
              <a:cs typeface="Times New Roman"/>
            </a:endParaRPr>
          </a:p>
          <a:p>
            <a:pPr marL="356916" marR="5736" indent="-344169">
              <a:lnSpc>
                <a:spcPct val="125000"/>
              </a:lnSpc>
              <a:spcBef>
                <a:spcPts val="577"/>
              </a:spcBef>
              <a:buFont typeface="Wingdings"/>
              <a:buChar char=""/>
              <a:tabLst>
                <a:tab pos="432760" algn="l"/>
                <a:tab pos="433398" algn="l"/>
              </a:tabLst>
            </a:pPr>
            <a:r>
              <a:rPr sz="2409" dirty="0">
                <a:solidFill>
                  <a:prstClr val="black"/>
                </a:solidFill>
                <a:latin typeface="Times New Roman"/>
                <a:cs typeface="Times New Roman"/>
              </a:rPr>
              <a:t>there are </a:t>
            </a:r>
            <a:r>
              <a:rPr sz="2409" spc="-5" dirty="0">
                <a:solidFill>
                  <a:prstClr val="black"/>
                </a:solidFill>
                <a:latin typeface="Times New Roman"/>
                <a:cs typeface="Times New Roman"/>
              </a:rPr>
              <a:t>103 fluorescent </a:t>
            </a:r>
            <a:r>
              <a:rPr sz="2409" dirty="0">
                <a:solidFill>
                  <a:prstClr val="black"/>
                </a:solidFill>
                <a:latin typeface="Times New Roman"/>
                <a:cs typeface="Times New Roman"/>
              </a:rPr>
              <a:t>tube </a:t>
            </a:r>
            <a:r>
              <a:rPr sz="2409" spc="-5" dirty="0">
                <a:solidFill>
                  <a:prstClr val="black"/>
                </a:solidFill>
                <a:latin typeface="Times New Roman"/>
                <a:cs typeface="Times New Roman"/>
              </a:rPr>
              <a:t>lights of 20 </a:t>
            </a:r>
            <a:r>
              <a:rPr sz="2409" dirty="0">
                <a:solidFill>
                  <a:prstClr val="black"/>
                </a:solidFill>
                <a:latin typeface="Times New Roman"/>
                <a:cs typeface="Times New Roman"/>
              </a:rPr>
              <a:t>W </a:t>
            </a:r>
            <a:r>
              <a:rPr sz="2409" spc="-5" dirty="0">
                <a:solidFill>
                  <a:prstClr val="black"/>
                </a:solidFill>
                <a:latin typeface="Times New Roman"/>
                <a:cs typeface="Times New Roman"/>
              </a:rPr>
              <a:t>capacity connected  biogas generated</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electricity.</a:t>
            </a:r>
            <a:endParaRPr sz="2409">
              <a:solidFill>
                <a:prstClr val="black"/>
              </a:solidFill>
              <a:latin typeface="Times New Roman"/>
              <a:cs typeface="Times New Roman"/>
            </a:endParaRPr>
          </a:p>
          <a:p>
            <a:pPr marL="356916" marR="6373" indent="-344169">
              <a:lnSpc>
                <a:spcPct val="125000"/>
              </a:lnSpc>
              <a:spcBef>
                <a:spcPts val="577"/>
              </a:spcBef>
              <a:buFont typeface="Wingdings"/>
              <a:buChar char=""/>
              <a:tabLst>
                <a:tab pos="356916" algn="l"/>
              </a:tabLst>
            </a:pPr>
            <a:r>
              <a:rPr sz="2409" dirty="0">
                <a:solidFill>
                  <a:prstClr val="black"/>
                </a:solidFill>
                <a:latin typeface="Times New Roman"/>
                <a:cs typeface="Times New Roman"/>
              </a:rPr>
              <a:t>Forty-seven </a:t>
            </a:r>
            <a:r>
              <a:rPr sz="2409" spc="-5" dirty="0">
                <a:solidFill>
                  <a:prstClr val="black"/>
                </a:solidFill>
                <a:latin typeface="Times New Roman"/>
                <a:cs typeface="Times New Roman"/>
              </a:rPr>
              <a:t>houses </a:t>
            </a:r>
            <a:r>
              <a:rPr sz="2409" dirty="0">
                <a:solidFill>
                  <a:prstClr val="black"/>
                </a:solidFill>
                <a:latin typeface="Times New Roman"/>
                <a:cs typeface="Times New Roman"/>
              </a:rPr>
              <a:t>opted for one </a:t>
            </a:r>
            <a:r>
              <a:rPr sz="2409" spc="-5" dirty="0">
                <a:solidFill>
                  <a:prstClr val="black"/>
                </a:solidFill>
                <a:latin typeface="Times New Roman"/>
                <a:cs typeface="Times New Roman"/>
              </a:rPr>
              <a:t>tube light and 25 houses have  two tube</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lights.</a:t>
            </a:r>
            <a:endParaRPr sz="2409">
              <a:solidFill>
                <a:prstClr val="black"/>
              </a:solidFill>
              <a:latin typeface="Times New Roman"/>
              <a:cs typeface="Times New Roman"/>
            </a:endParaRPr>
          </a:p>
          <a:p>
            <a:pPr marL="356916" indent="-344169">
              <a:spcBef>
                <a:spcPts val="1300"/>
              </a:spcBef>
              <a:buFont typeface="Wingdings"/>
              <a:buChar char=""/>
              <a:tabLst>
                <a:tab pos="356916" algn="l"/>
              </a:tabLst>
            </a:pPr>
            <a:r>
              <a:rPr sz="2409" spc="-5" dirty="0">
                <a:solidFill>
                  <a:prstClr val="black"/>
                </a:solidFill>
                <a:latin typeface="Times New Roman"/>
                <a:cs typeface="Times New Roman"/>
              </a:rPr>
              <a:t>Lighting is provided in the evening for 2.5</a:t>
            </a:r>
            <a:r>
              <a:rPr sz="2409" spc="-25" dirty="0">
                <a:solidFill>
                  <a:prstClr val="black"/>
                </a:solidFill>
                <a:latin typeface="Times New Roman"/>
                <a:cs typeface="Times New Roman"/>
              </a:rPr>
              <a:t> </a:t>
            </a:r>
            <a:r>
              <a:rPr sz="2409" spc="-5" dirty="0">
                <a:solidFill>
                  <a:prstClr val="black"/>
                </a:solidFill>
                <a:latin typeface="Times New Roman"/>
                <a:cs typeface="Times New Roman"/>
              </a:rPr>
              <a:t>hours/day.</a:t>
            </a:r>
            <a:endParaRPr sz="2409">
              <a:solidFill>
                <a:prstClr val="black"/>
              </a:solidFill>
              <a:latin typeface="Times New Roman"/>
              <a:cs typeface="Times New Roman"/>
            </a:endParaRPr>
          </a:p>
          <a:p>
            <a:pPr marL="356916" marR="5099" indent="-344169">
              <a:lnSpc>
                <a:spcPct val="125000"/>
              </a:lnSpc>
              <a:spcBef>
                <a:spcPts val="582"/>
              </a:spcBef>
              <a:buFont typeface="Wingdings"/>
              <a:buChar char=""/>
              <a:tabLst>
                <a:tab pos="356916" algn="l"/>
              </a:tabLst>
            </a:pPr>
            <a:r>
              <a:rPr sz="2409" spc="-5" dirty="0">
                <a:solidFill>
                  <a:prstClr val="black"/>
                </a:solidFill>
                <a:latin typeface="Times New Roman"/>
                <a:cs typeface="Times New Roman"/>
              </a:rPr>
              <a:t>Even homes connected to the grid had lighting connections from  the biogas</a:t>
            </a:r>
            <a:r>
              <a:rPr sz="2409" spc="-10" dirty="0">
                <a:solidFill>
                  <a:prstClr val="black"/>
                </a:solidFill>
                <a:latin typeface="Times New Roman"/>
                <a:cs typeface="Times New Roman"/>
              </a:rPr>
              <a:t> system.</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21464" y="348508"/>
            <a:ext cx="2690299" cy="576174"/>
          </a:xfrm>
          <a:prstGeom prst="rect">
            <a:avLst/>
          </a:prstGeom>
        </p:spPr>
        <p:txBody>
          <a:bodyPr vert="horz" wrap="square" lIns="0" tIns="12747" rIns="0" bIns="0" rtlCol="0">
            <a:spAutoFit/>
          </a:bodyPr>
          <a:lstStyle/>
          <a:p>
            <a:pPr marL="12747">
              <a:spcBef>
                <a:spcPts val="100"/>
              </a:spcBef>
            </a:pPr>
            <a:r>
              <a:rPr spc="-5" dirty="0"/>
              <a:t>Water</a:t>
            </a:r>
            <a:r>
              <a:rPr spc="-55" dirty="0"/>
              <a:t> </a:t>
            </a:r>
            <a:r>
              <a:rPr spc="-10" dirty="0"/>
              <a:t>supply</a:t>
            </a:r>
          </a:p>
        </p:txBody>
      </p:sp>
      <p:sp>
        <p:nvSpPr>
          <p:cNvPr id="3" name="object 3"/>
          <p:cNvSpPr txBox="1"/>
          <p:nvPr/>
        </p:nvSpPr>
        <p:spPr>
          <a:xfrm>
            <a:off x="2045701" y="1233421"/>
            <a:ext cx="7901359" cy="1564720"/>
          </a:xfrm>
          <a:prstGeom prst="rect">
            <a:avLst/>
          </a:prstGeom>
        </p:spPr>
        <p:txBody>
          <a:bodyPr vert="horz" wrap="square" lIns="0" tIns="12747" rIns="0" bIns="0" rtlCol="0">
            <a:spAutoFit/>
          </a:bodyPr>
          <a:lstStyle/>
          <a:p>
            <a:pPr marL="356916" marR="105800" indent="-344169">
              <a:spcBef>
                <a:spcPts val="100"/>
              </a:spcBef>
              <a:buFont typeface="Wingdings"/>
              <a:buChar char=""/>
              <a:tabLst>
                <a:tab pos="356916" algn="l"/>
              </a:tabLst>
            </a:pPr>
            <a:r>
              <a:rPr sz="2409" spc="-5" dirty="0">
                <a:solidFill>
                  <a:prstClr val="black"/>
                </a:solidFill>
                <a:latin typeface="Times New Roman"/>
                <a:cs typeface="Times New Roman"/>
              </a:rPr>
              <a:t>A submersible pump is </a:t>
            </a:r>
            <a:r>
              <a:rPr sz="2409" dirty="0">
                <a:solidFill>
                  <a:prstClr val="black"/>
                </a:solidFill>
                <a:latin typeface="Times New Roman"/>
                <a:cs typeface="Times New Roman"/>
              </a:rPr>
              <a:t>connected to a tube </a:t>
            </a:r>
            <a:r>
              <a:rPr sz="2409" spc="-5" dirty="0">
                <a:solidFill>
                  <a:prstClr val="black"/>
                </a:solidFill>
                <a:latin typeface="Times New Roman"/>
                <a:cs typeface="Times New Roman"/>
              </a:rPr>
              <a:t>well </a:t>
            </a:r>
            <a:r>
              <a:rPr sz="2409" dirty="0">
                <a:solidFill>
                  <a:prstClr val="black"/>
                </a:solidFill>
                <a:latin typeface="Times New Roman"/>
                <a:cs typeface="Times New Roman"/>
              </a:rPr>
              <a:t>and </a:t>
            </a:r>
            <a:r>
              <a:rPr sz="2409" spc="-5" dirty="0">
                <a:solidFill>
                  <a:prstClr val="black"/>
                </a:solidFill>
                <a:latin typeface="Times New Roman"/>
                <a:cs typeface="Times New Roman"/>
              </a:rPr>
              <a:t>water is  pumped to storage tanks for </a:t>
            </a:r>
            <a:r>
              <a:rPr sz="2409" dirty="0">
                <a:solidFill>
                  <a:prstClr val="black"/>
                </a:solidFill>
                <a:latin typeface="Times New Roman"/>
                <a:cs typeface="Times New Roman"/>
              </a:rPr>
              <a:t>1 </a:t>
            </a:r>
            <a:r>
              <a:rPr sz="2409" spc="-5" dirty="0">
                <a:solidFill>
                  <a:prstClr val="black"/>
                </a:solidFill>
                <a:latin typeface="Times New Roman"/>
                <a:cs typeface="Times New Roman"/>
              </a:rPr>
              <a:t>hour and 40</a:t>
            </a:r>
            <a:r>
              <a:rPr sz="2409" spc="-45" dirty="0">
                <a:solidFill>
                  <a:prstClr val="black"/>
                </a:solidFill>
                <a:latin typeface="Times New Roman"/>
                <a:cs typeface="Times New Roman"/>
              </a:rPr>
              <a:t> </a:t>
            </a:r>
            <a:r>
              <a:rPr sz="2409" spc="-5" dirty="0">
                <a:solidFill>
                  <a:prstClr val="black"/>
                </a:solidFill>
                <a:latin typeface="Times New Roman"/>
                <a:cs typeface="Times New Roman"/>
              </a:rPr>
              <a:t>minutes/day.</a:t>
            </a:r>
            <a:endParaRPr sz="2409">
              <a:solidFill>
                <a:prstClr val="black"/>
              </a:solidFill>
              <a:latin typeface="Times New Roman"/>
              <a:cs typeface="Times New Roman"/>
            </a:endParaRPr>
          </a:p>
          <a:p>
            <a:pPr marL="356916" marR="5099" indent="-344169">
              <a:spcBef>
                <a:spcPts val="562"/>
              </a:spcBef>
              <a:buFont typeface="Wingdings"/>
              <a:buChar char=""/>
              <a:tabLst>
                <a:tab pos="432760" algn="l"/>
                <a:tab pos="433398" algn="l"/>
              </a:tabLst>
            </a:pPr>
            <a:r>
              <a:rPr sz="2409" spc="-5" dirty="0">
                <a:solidFill>
                  <a:prstClr val="black"/>
                </a:solidFill>
                <a:latin typeface="Times New Roman"/>
                <a:cs typeface="Times New Roman"/>
              </a:rPr>
              <a:t>The majority of the households have opted for private taps at  </a:t>
            </a:r>
            <a:r>
              <a:rPr sz="2409" dirty="0">
                <a:solidFill>
                  <a:prstClr val="black"/>
                </a:solidFill>
                <a:latin typeface="Times New Roman"/>
                <a:cs typeface="Times New Roman"/>
              </a:rPr>
              <a:t>their</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doorsteps.</a:t>
            </a:r>
            <a:endParaRPr sz="2409">
              <a:solidFill>
                <a:prstClr val="black"/>
              </a:solidFill>
              <a:latin typeface="Times New Roman"/>
              <a:cs typeface="Times New Roman"/>
            </a:endParaRPr>
          </a:p>
        </p:txBody>
      </p:sp>
      <p:sp>
        <p:nvSpPr>
          <p:cNvPr id="4" name="object 4"/>
          <p:cNvSpPr/>
          <p:nvPr/>
        </p:nvSpPr>
        <p:spPr>
          <a:xfrm>
            <a:off x="4489851" y="2511200"/>
            <a:ext cx="5659762" cy="3628366"/>
          </a:xfrm>
          <a:prstGeom prst="rect">
            <a:avLst/>
          </a:prstGeom>
          <a:blipFill>
            <a:blip r:embed="rId2" cstate="print"/>
            <a:stretch>
              <a:fillRect/>
            </a:stretch>
          </a:blipFill>
        </p:spPr>
        <p:txBody>
          <a:bodyPr wrap="square" lIns="0" tIns="0" rIns="0" bIns="0" rtlCol="0"/>
          <a:lstStyle/>
          <a:p>
            <a:endParaRPr sz="1807">
              <a:solidFill>
                <a:prstClr val="black"/>
              </a:solidFill>
            </a:endParaRPr>
          </a:p>
        </p:txBody>
      </p:sp>
      <p:sp>
        <p:nvSpPr>
          <p:cNvPr id="5" name="object 5"/>
          <p:cNvSpPr txBox="1"/>
          <p:nvPr/>
        </p:nvSpPr>
        <p:spPr>
          <a:xfrm>
            <a:off x="3857589" y="6281316"/>
            <a:ext cx="6138420" cy="392614"/>
          </a:xfrm>
          <a:prstGeom prst="rect">
            <a:avLst/>
          </a:prstGeom>
        </p:spPr>
        <p:txBody>
          <a:bodyPr vert="horz" wrap="square" lIns="0" tIns="12747" rIns="0" bIns="0" rtlCol="0">
            <a:spAutoFit/>
          </a:bodyPr>
          <a:lstStyle/>
          <a:p>
            <a:pPr marL="12747">
              <a:spcBef>
                <a:spcPts val="100"/>
              </a:spcBef>
            </a:pPr>
            <a:r>
              <a:rPr sz="2409" spc="-5" dirty="0">
                <a:solidFill>
                  <a:prstClr val="black"/>
                </a:solidFill>
                <a:latin typeface="Times New Roman"/>
                <a:cs typeface="Times New Roman"/>
              </a:rPr>
              <a:t>Fig 5: Table showing the statistics on Pura</a:t>
            </a:r>
            <a:r>
              <a:rPr sz="2409" spc="-55" dirty="0">
                <a:solidFill>
                  <a:prstClr val="black"/>
                </a:solidFill>
                <a:latin typeface="Times New Roman"/>
                <a:cs typeface="Times New Roman"/>
              </a:rPr>
              <a:t> </a:t>
            </a:r>
            <a:r>
              <a:rPr sz="2409" spc="-5" dirty="0">
                <a:solidFill>
                  <a:prstClr val="black"/>
                </a:solidFill>
                <a:latin typeface="Times New Roman"/>
                <a:cs typeface="Times New Roman"/>
              </a:rPr>
              <a:t>village</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31979" y="624613"/>
            <a:ext cx="3327660" cy="576174"/>
          </a:xfrm>
          <a:prstGeom prst="rect">
            <a:avLst/>
          </a:prstGeom>
        </p:spPr>
        <p:txBody>
          <a:bodyPr vert="horz" wrap="square" lIns="0" tIns="12747" rIns="0" bIns="0" rtlCol="0">
            <a:spAutoFit/>
          </a:bodyPr>
          <a:lstStyle/>
          <a:p>
            <a:pPr marL="12747">
              <a:spcBef>
                <a:spcPts val="100"/>
              </a:spcBef>
            </a:pPr>
            <a:r>
              <a:rPr spc="-5" dirty="0"/>
              <a:t>Biomass</a:t>
            </a:r>
            <a:r>
              <a:rPr spc="-45" dirty="0"/>
              <a:t> </a:t>
            </a:r>
            <a:r>
              <a:rPr spc="-10" dirty="0"/>
              <a:t>Gasifies</a:t>
            </a:r>
          </a:p>
        </p:txBody>
      </p:sp>
      <p:sp>
        <p:nvSpPr>
          <p:cNvPr id="3" name="object 3"/>
          <p:cNvSpPr txBox="1"/>
          <p:nvPr/>
        </p:nvSpPr>
        <p:spPr>
          <a:xfrm>
            <a:off x="2045700" y="1615837"/>
            <a:ext cx="8103403" cy="5082132"/>
          </a:xfrm>
          <a:prstGeom prst="rect">
            <a:avLst/>
          </a:prstGeom>
        </p:spPr>
        <p:txBody>
          <a:bodyPr vert="horz" wrap="square" lIns="0" tIns="12747" rIns="0" bIns="0" rtlCol="0">
            <a:spAutoFit/>
          </a:bodyPr>
          <a:lstStyle/>
          <a:p>
            <a:pPr marL="356916" marR="5736" indent="-344169" algn="just">
              <a:spcBef>
                <a:spcPts val="100"/>
              </a:spcBef>
              <a:buFont typeface="Wingdings"/>
              <a:buChar char=""/>
              <a:tabLst>
                <a:tab pos="356916" algn="l"/>
              </a:tabLst>
            </a:pPr>
            <a:r>
              <a:rPr sz="2409" spc="-5" dirty="0">
                <a:solidFill>
                  <a:prstClr val="black"/>
                </a:solidFill>
                <a:latin typeface="Times New Roman"/>
                <a:cs typeface="Times New Roman"/>
              </a:rPr>
              <a:t>Biomass, or more particularly wood, </a:t>
            </a:r>
            <a:r>
              <a:rPr sz="2409" dirty="0">
                <a:solidFill>
                  <a:prstClr val="black"/>
                </a:solidFill>
                <a:latin typeface="Times New Roman"/>
                <a:cs typeface="Times New Roman"/>
              </a:rPr>
              <a:t>can </a:t>
            </a:r>
            <a:r>
              <a:rPr sz="2409" spc="-5" dirty="0">
                <a:solidFill>
                  <a:prstClr val="black"/>
                </a:solidFill>
                <a:latin typeface="Times New Roman"/>
                <a:cs typeface="Times New Roman"/>
              </a:rPr>
              <a:t>be </a:t>
            </a:r>
            <a:r>
              <a:rPr sz="2409" dirty="0">
                <a:solidFill>
                  <a:prstClr val="black"/>
                </a:solidFill>
                <a:latin typeface="Times New Roman"/>
                <a:cs typeface="Times New Roman"/>
              </a:rPr>
              <a:t>converted to a  </a:t>
            </a:r>
            <a:r>
              <a:rPr sz="2409" spc="-5" dirty="0">
                <a:solidFill>
                  <a:prstClr val="black"/>
                </a:solidFill>
                <a:latin typeface="Times New Roman"/>
                <a:cs typeface="Times New Roman"/>
              </a:rPr>
              <a:t>high-energy combustible gas for use in internal combustion  engines for mechanical or electrical</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applications.</a:t>
            </a:r>
            <a:endParaRPr sz="2409">
              <a:solidFill>
                <a:prstClr val="black"/>
              </a:solidFill>
              <a:latin typeface="Times New Roman"/>
              <a:cs typeface="Times New Roman"/>
            </a:endParaRPr>
          </a:p>
          <a:p>
            <a:pPr marL="356916" marR="5736" indent="-344169" algn="just">
              <a:spcBef>
                <a:spcPts val="557"/>
              </a:spcBef>
              <a:buFont typeface="Wingdings"/>
              <a:buChar char=""/>
              <a:tabLst>
                <a:tab pos="433398" algn="l"/>
              </a:tabLst>
            </a:pPr>
            <a:r>
              <a:rPr sz="2409" dirty="0">
                <a:solidFill>
                  <a:prstClr val="black"/>
                </a:solidFill>
                <a:latin typeface="Times New Roman"/>
                <a:cs typeface="Times New Roman"/>
              </a:rPr>
              <a:t>This </a:t>
            </a:r>
            <a:r>
              <a:rPr sz="2409" spc="-5" dirty="0">
                <a:solidFill>
                  <a:prstClr val="black"/>
                </a:solidFill>
                <a:latin typeface="Times New Roman"/>
                <a:cs typeface="Times New Roman"/>
              </a:rPr>
              <a:t>process is </a:t>
            </a:r>
            <a:r>
              <a:rPr sz="2409" dirty="0">
                <a:solidFill>
                  <a:prstClr val="black"/>
                </a:solidFill>
                <a:latin typeface="Times New Roman"/>
                <a:cs typeface="Times New Roman"/>
              </a:rPr>
              <a:t>known </a:t>
            </a:r>
            <a:r>
              <a:rPr sz="2409" spc="-5" dirty="0">
                <a:solidFill>
                  <a:prstClr val="black"/>
                </a:solidFill>
                <a:latin typeface="Times New Roman"/>
                <a:cs typeface="Times New Roman"/>
              </a:rPr>
              <a:t>as gasification and the technology </a:t>
            </a:r>
            <a:r>
              <a:rPr sz="2409" spc="-10" dirty="0">
                <a:solidFill>
                  <a:prstClr val="black"/>
                </a:solidFill>
                <a:latin typeface="Times New Roman"/>
                <a:cs typeface="Times New Roman"/>
              </a:rPr>
              <a:t>has  </a:t>
            </a:r>
            <a:r>
              <a:rPr sz="2409" spc="-5" dirty="0">
                <a:solidFill>
                  <a:prstClr val="black"/>
                </a:solidFill>
                <a:latin typeface="Times New Roman"/>
                <a:cs typeface="Times New Roman"/>
              </a:rPr>
              <a:t>been known for decades, but its application to power  generation is of recent</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origin.</a:t>
            </a:r>
            <a:endParaRPr sz="2409">
              <a:solidFill>
                <a:prstClr val="black"/>
              </a:solidFill>
              <a:latin typeface="Times New Roman"/>
              <a:cs typeface="Times New Roman"/>
            </a:endParaRPr>
          </a:p>
          <a:p>
            <a:pPr marL="356916" marR="7011" indent="-344169" algn="just">
              <a:spcBef>
                <a:spcPts val="562"/>
              </a:spcBef>
              <a:buFont typeface="Wingdings"/>
              <a:buChar char=""/>
              <a:tabLst>
                <a:tab pos="356916" algn="l"/>
              </a:tabLst>
            </a:pPr>
            <a:r>
              <a:rPr sz="2409" spc="-5" dirty="0">
                <a:solidFill>
                  <a:prstClr val="black"/>
                </a:solidFill>
                <a:latin typeface="Times New Roman"/>
                <a:cs typeface="Times New Roman"/>
              </a:rPr>
              <a:t>A biomass gasified consists of </a:t>
            </a:r>
            <a:r>
              <a:rPr sz="2409" dirty="0">
                <a:solidFill>
                  <a:prstClr val="black"/>
                </a:solidFill>
                <a:latin typeface="Times New Roman"/>
                <a:cs typeface="Times New Roman"/>
              </a:rPr>
              <a:t>a </a:t>
            </a:r>
            <a:r>
              <a:rPr sz="2409" spc="-5" dirty="0">
                <a:solidFill>
                  <a:prstClr val="black"/>
                </a:solidFill>
                <a:latin typeface="Times New Roman"/>
                <a:cs typeface="Times New Roman"/>
              </a:rPr>
              <a:t>reactor where, under  controlled temperature and air supply, solid biomass</a:t>
            </a:r>
            <a:r>
              <a:rPr sz="2409" spc="406" dirty="0">
                <a:solidFill>
                  <a:prstClr val="black"/>
                </a:solidFill>
                <a:latin typeface="Times New Roman"/>
                <a:cs typeface="Times New Roman"/>
              </a:rPr>
              <a:t> </a:t>
            </a:r>
            <a:r>
              <a:rPr sz="2409" spc="-10" dirty="0">
                <a:solidFill>
                  <a:prstClr val="black"/>
                </a:solidFill>
                <a:latin typeface="Times New Roman"/>
                <a:cs typeface="Times New Roman"/>
              </a:rPr>
              <a:t>is  </a:t>
            </a:r>
            <a:r>
              <a:rPr sz="2409" spc="-5" dirty="0">
                <a:solidFill>
                  <a:prstClr val="black"/>
                </a:solidFill>
                <a:latin typeface="Times New Roman"/>
                <a:cs typeface="Times New Roman"/>
              </a:rPr>
              <a:t>combusted to obtain </a:t>
            </a:r>
            <a:r>
              <a:rPr sz="2409" dirty="0">
                <a:solidFill>
                  <a:prstClr val="black"/>
                </a:solidFill>
                <a:latin typeface="Times New Roman"/>
                <a:cs typeface="Times New Roman"/>
              </a:rPr>
              <a:t>a </a:t>
            </a:r>
            <a:r>
              <a:rPr sz="2409" spc="-5" dirty="0">
                <a:solidFill>
                  <a:prstClr val="black"/>
                </a:solidFill>
                <a:latin typeface="Times New Roman"/>
                <a:cs typeface="Times New Roman"/>
              </a:rPr>
              <a:t>combustible gas called </a:t>
            </a:r>
            <a:r>
              <a:rPr sz="2409" i="1" spc="-5" dirty="0">
                <a:solidFill>
                  <a:prstClr val="black"/>
                </a:solidFill>
                <a:latin typeface="Times New Roman"/>
                <a:cs typeface="Times New Roman"/>
              </a:rPr>
              <a:t>Producers gas  </a:t>
            </a:r>
            <a:r>
              <a:rPr sz="2409" dirty="0">
                <a:solidFill>
                  <a:prstClr val="black"/>
                </a:solidFill>
                <a:latin typeface="Times New Roman"/>
                <a:cs typeface="Times New Roman"/>
              </a:rPr>
              <a:t>(consisting of </a:t>
            </a:r>
            <a:r>
              <a:rPr sz="2409" spc="-5" dirty="0">
                <a:solidFill>
                  <a:prstClr val="black"/>
                </a:solidFill>
                <a:latin typeface="Times New Roman"/>
                <a:cs typeface="Times New Roman"/>
              </a:rPr>
              <a:t>H2 </a:t>
            </a:r>
            <a:r>
              <a:rPr sz="2409" dirty="0">
                <a:solidFill>
                  <a:prstClr val="black"/>
                </a:solidFill>
                <a:latin typeface="Times New Roman"/>
                <a:cs typeface="Times New Roman"/>
              </a:rPr>
              <a:t>and </a:t>
            </a:r>
            <a:r>
              <a:rPr sz="2409" spc="-5" dirty="0">
                <a:solidFill>
                  <a:prstClr val="black"/>
                </a:solidFill>
                <a:latin typeface="Times New Roman"/>
                <a:cs typeface="Times New Roman"/>
              </a:rPr>
              <a:t>CH4) </a:t>
            </a:r>
            <a:r>
              <a:rPr sz="2409" dirty="0">
                <a:solidFill>
                  <a:prstClr val="black"/>
                </a:solidFill>
                <a:latin typeface="Times New Roman"/>
                <a:cs typeface="Times New Roman"/>
              </a:rPr>
              <a:t>.</a:t>
            </a:r>
            <a:endParaRPr sz="2409">
              <a:solidFill>
                <a:prstClr val="black"/>
              </a:solidFill>
              <a:latin typeface="Times New Roman"/>
              <a:cs typeface="Times New Roman"/>
            </a:endParaRPr>
          </a:p>
          <a:p>
            <a:pPr marL="356916" marR="5099" indent="-344169" algn="just">
              <a:spcBef>
                <a:spcPts val="557"/>
              </a:spcBef>
              <a:buFont typeface="Wingdings"/>
              <a:buChar char=""/>
              <a:tabLst>
                <a:tab pos="356916" algn="l"/>
              </a:tabLst>
            </a:pPr>
            <a:r>
              <a:rPr sz="2409" spc="-5" dirty="0">
                <a:solidFill>
                  <a:prstClr val="black"/>
                </a:solidFill>
                <a:latin typeface="Times New Roman"/>
                <a:cs typeface="Times New Roman"/>
              </a:rPr>
              <a:t>This gas passes through </a:t>
            </a:r>
            <a:r>
              <a:rPr sz="2409" dirty="0">
                <a:solidFill>
                  <a:prstClr val="black"/>
                </a:solidFill>
                <a:latin typeface="Times New Roman"/>
                <a:cs typeface="Times New Roman"/>
              </a:rPr>
              <a:t>a </a:t>
            </a:r>
            <a:r>
              <a:rPr sz="2409" spc="-5" dirty="0">
                <a:solidFill>
                  <a:prstClr val="black"/>
                </a:solidFill>
                <a:latin typeface="Times New Roman"/>
                <a:cs typeface="Times New Roman"/>
              </a:rPr>
              <a:t>cooling and cleaning system before  it is fed into </a:t>
            </a:r>
            <a:r>
              <a:rPr sz="2409" dirty="0">
                <a:solidFill>
                  <a:prstClr val="black"/>
                </a:solidFill>
                <a:latin typeface="Times New Roman"/>
                <a:cs typeface="Times New Roman"/>
              </a:rPr>
              <a:t>a </a:t>
            </a:r>
            <a:r>
              <a:rPr sz="2409" spc="-5" dirty="0">
                <a:solidFill>
                  <a:prstClr val="black"/>
                </a:solidFill>
                <a:latin typeface="Times New Roman"/>
                <a:cs typeface="Times New Roman"/>
              </a:rPr>
              <a:t>compression ignition engine for generation of  mechanical or electricity (by coupling to </a:t>
            </a:r>
            <a:r>
              <a:rPr sz="2409" dirty="0">
                <a:solidFill>
                  <a:prstClr val="black"/>
                </a:solidFill>
                <a:latin typeface="Times New Roman"/>
                <a:cs typeface="Times New Roman"/>
              </a:rPr>
              <a:t>a</a:t>
            </a:r>
            <a:r>
              <a:rPr sz="2409" spc="-30" dirty="0">
                <a:solidFill>
                  <a:prstClr val="black"/>
                </a:solidFill>
                <a:latin typeface="Times New Roman"/>
                <a:cs typeface="Times New Roman"/>
              </a:rPr>
              <a:t> </a:t>
            </a:r>
            <a:r>
              <a:rPr sz="2409" spc="-5" dirty="0">
                <a:solidFill>
                  <a:prstClr val="black"/>
                </a:solidFill>
                <a:latin typeface="Times New Roman"/>
                <a:cs typeface="Times New Roman"/>
              </a:rPr>
              <a:t>generator).</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8</a:t>
            </a:fld>
            <a:endParaRPr lang="en-US"/>
          </a:p>
        </p:txBody>
      </p:sp>
    </p:spTree>
    <p:extLst>
      <p:ext uri="{BB962C8B-B14F-4D97-AF65-F5344CB8AC3E}">
        <p14:creationId xmlns="" xmlns:p14="http://schemas.microsoft.com/office/powerpoint/2010/main" val="400377852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40771" y="533597"/>
            <a:ext cx="3710076" cy="576174"/>
          </a:xfrm>
          <a:prstGeom prst="rect">
            <a:avLst/>
          </a:prstGeom>
        </p:spPr>
        <p:txBody>
          <a:bodyPr vert="horz" wrap="square" lIns="0" tIns="12747" rIns="0" bIns="0" rtlCol="0">
            <a:spAutoFit/>
          </a:bodyPr>
          <a:lstStyle/>
          <a:p>
            <a:pPr marL="12747">
              <a:spcBef>
                <a:spcPts val="100"/>
              </a:spcBef>
            </a:pPr>
            <a:r>
              <a:rPr spc="-5" dirty="0"/>
              <a:t>Biomass</a:t>
            </a:r>
            <a:r>
              <a:rPr spc="-35" dirty="0"/>
              <a:t> </a:t>
            </a:r>
            <a:r>
              <a:rPr spc="-10" dirty="0"/>
              <a:t>Gasifies-1</a:t>
            </a:r>
          </a:p>
        </p:txBody>
      </p:sp>
      <p:sp>
        <p:nvSpPr>
          <p:cNvPr id="3" name="object 3"/>
          <p:cNvSpPr txBox="1"/>
          <p:nvPr/>
        </p:nvSpPr>
        <p:spPr>
          <a:xfrm>
            <a:off x="2348320" y="5008379"/>
            <a:ext cx="1182941" cy="419617"/>
          </a:xfrm>
          <a:prstGeom prst="rect">
            <a:avLst/>
          </a:prstGeom>
          <a:solidFill>
            <a:srgbClr val="FFFFFF"/>
          </a:solidFill>
          <a:ln w="9525">
            <a:solidFill>
              <a:srgbClr val="000000"/>
            </a:solidFill>
          </a:ln>
        </p:spPr>
        <p:txBody>
          <a:bodyPr vert="horz" wrap="square" lIns="0" tIns="47165" rIns="0" bIns="0" rtlCol="0">
            <a:spAutoFit/>
          </a:bodyPr>
          <a:lstStyle/>
          <a:p>
            <a:pPr marL="327598" marR="290631" indent="-29955">
              <a:spcBef>
                <a:spcPts val="371"/>
              </a:spcBef>
            </a:pPr>
            <a:r>
              <a:rPr sz="1204" spc="-10" dirty="0">
                <a:solidFill>
                  <a:prstClr val="black"/>
                </a:solidFill>
                <a:latin typeface="Arial"/>
                <a:cs typeface="Arial"/>
              </a:rPr>
              <a:t>Biomass  Gasifier</a:t>
            </a:r>
            <a:endParaRPr sz="1204">
              <a:solidFill>
                <a:prstClr val="black"/>
              </a:solidFill>
              <a:latin typeface="Arial"/>
              <a:cs typeface="Arial"/>
            </a:endParaRPr>
          </a:p>
        </p:txBody>
      </p:sp>
      <p:sp>
        <p:nvSpPr>
          <p:cNvPr id="4" name="object 4"/>
          <p:cNvSpPr txBox="1"/>
          <p:nvPr/>
        </p:nvSpPr>
        <p:spPr>
          <a:xfrm>
            <a:off x="4714711" y="4785048"/>
            <a:ext cx="1330172" cy="605613"/>
          </a:xfrm>
          <a:prstGeom prst="rect">
            <a:avLst/>
          </a:prstGeom>
          <a:solidFill>
            <a:srgbClr val="FFFFFF"/>
          </a:solidFill>
          <a:ln w="9525">
            <a:solidFill>
              <a:srgbClr val="000000"/>
            </a:solidFill>
          </a:ln>
        </p:spPr>
        <p:txBody>
          <a:bodyPr vert="horz" wrap="square" lIns="0" tIns="47165" rIns="0" bIns="0" rtlCol="0">
            <a:spAutoFit/>
          </a:bodyPr>
          <a:lstStyle/>
          <a:p>
            <a:pPr marL="258127" marR="251116" indent="1275" algn="ctr">
              <a:spcBef>
                <a:spcPts val="371"/>
              </a:spcBef>
            </a:pPr>
            <a:r>
              <a:rPr sz="1204" spc="-10" dirty="0">
                <a:solidFill>
                  <a:prstClr val="black"/>
                </a:solidFill>
                <a:latin typeface="Arial"/>
                <a:cs typeface="Arial"/>
              </a:rPr>
              <a:t>Internal  Combustion  Engine</a:t>
            </a:r>
            <a:endParaRPr sz="1204">
              <a:solidFill>
                <a:prstClr val="black"/>
              </a:solidFill>
              <a:latin typeface="Arial"/>
              <a:cs typeface="Arial"/>
            </a:endParaRPr>
          </a:p>
        </p:txBody>
      </p:sp>
      <p:sp>
        <p:nvSpPr>
          <p:cNvPr id="5" name="object 5"/>
          <p:cNvSpPr txBox="1"/>
          <p:nvPr/>
        </p:nvSpPr>
        <p:spPr>
          <a:xfrm>
            <a:off x="7227187" y="5008379"/>
            <a:ext cx="1184216" cy="233621"/>
          </a:xfrm>
          <a:prstGeom prst="rect">
            <a:avLst/>
          </a:prstGeom>
          <a:solidFill>
            <a:srgbClr val="FFFFFF"/>
          </a:solidFill>
          <a:ln w="9525">
            <a:solidFill>
              <a:srgbClr val="000000"/>
            </a:solidFill>
          </a:ln>
        </p:spPr>
        <p:txBody>
          <a:bodyPr vert="horz" wrap="square" lIns="0" tIns="47165" rIns="0" bIns="0" rtlCol="0">
            <a:spAutoFit/>
          </a:bodyPr>
          <a:lstStyle/>
          <a:p>
            <a:pPr marL="96877">
              <a:spcBef>
                <a:spcPts val="371"/>
              </a:spcBef>
            </a:pPr>
            <a:r>
              <a:rPr sz="1204" spc="-10" dirty="0">
                <a:solidFill>
                  <a:prstClr val="black"/>
                </a:solidFill>
                <a:latin typeface="Arial"/>
                <a:cs typeface="Arial"/>
              </a:rPr>
              <a:t>Generator</a:t>
            </a:r>
            <a:endParaRPr sz="1204">
              <a:solidFill>
                <a:prstClr val="black"/>
              </a:solidFill>
              <a:latin typeface="Arial"/>
              <a:cs typeface="Arial"/>
            </a:endParaRPr>
          </a:p>
        </p:txBody>
      </p:sp>
      <p:sp>
        <p:nvSpPr>
          <p:cNvPr id="6" name="object 6"/>
          <p:cNvSpPr/>
          <p:nvPr/>
        </p:nvSpPr>
        <p:spPr>
          <a:xfrm>
            <a:off x="3526161" y="5189644"/>
            <a:ext cx="1188678" cy="76483"/>
          </a:xfrm>
          <a:custGeom>
            <a:avLst/>
            <a:gdLst/>
            <a:ahLst/>
            <a:cxnLst/>
            <a:rect l="l" t="t" r="r" b="b"/>
            <a:pathLst>
              <a:path w="1184275" h="76200">
                <a:moveTo>
                  <a:pt x="1125473" y="38100"/>
                </a:moveTo>
                <a:lnTo>
                  <a:pt x="1123949" y="35051"/>
                </a:lnTo>
                <a:lnTo>
                  <a:pt x="1120139" y="33527"/>
                </a:lnTo>
                <a:lnTo>
                  <a:pt x="4571" y="33527"/>
                </a:lnTo>
                <a:lnTo>
                  <a:pt x="762" y="35051"/>
                </a:lnTo>
                <a:lnTo>
                  <a:pt x="0" y="38100"/>
                </a:lnTo>
                <a:lnTo>
                  <a:pt x="762" y="41910"/>
                </a:lnTo>
                <a:lnTo>
                  <a:pt x="4571" y="42672"/>
                </a:lnTo>
                <a:lnTo>
                  <a:pt x="1120139" y="42672"/>
                </a:lnTo>
                <a:lnTo>
                  <a:pt x="1123949" y="41910"/>
                </a:lnTo>
                <a:lnTo>
                  <a:pt x="1125473" y="38100"/>
                </a:lnTo>
                <a:close/>
              </a:path>
              <a:path w="1184275" h="76200">
                <a:moveTo>
                  <a:pt x="1184147" y="38100"/>
                </a:moveTo>
                <a:lnTo>
                  <a:pt x="1107947" y="0"/>
                </a:lnTo>
                <a:lnTo>
                  <a:pt x="1107947" y="33527"/>
                </a:lnTo>
                <a:lnTo>
                  <a:pt x="1120139" y="33527"/>
                </a:lnTo>
                <a:lnTo>
                  <a:pt x="1123949" y="35051"/>
                </a:lnTo>
                <a:lnTo>
                  <a:pt x="1125473" y="38100"/>
                </a:lnTo>
                <a:lnTo>
                  <a:pt x="1125473" y="67437"/>
                </a:lnTo>
                <a:lnTo>
                  <a:pt x="1184147" y="38100"/>
                </a:lnTo>
                <a:close/>
              </a:path>
              <a:path w="1184275" h="76200">
                <a:moveTo>
                  <a:pt x="1125473" y="67437"/>
                </a:moveTo>
                <a:lnTo>
                  <a:pt x="1125473" y="38100"/>
                </a:lnTo>
                <a:lnTo>
                  <a:pt x="1123949" y="41910"/>
                </a:lnTo>
                <a:lnTo>
                  <a:pt x="1120139" y="42672"/>
                </a:lnTo>
                <a:lnTo>
                  <a:pt x="1107947" y="42672"/>
                </a:lnTo>
                <a:lnTo>
                  <a:pt x="1107947" y="76200"/>
                </a:lnTo>
                <a:lnTo>
                  <a:pt x="1125473" y="67437"/>
                </a:lnTo>
                <a:close/>
              </a:path>
            </a:pathLst>
          </a:custGeom>
          <a:solidFill>
            <a:srgbClr val="000000"/>
          </a:solidFill>
        </p:spPr>
        <p:txBody>
          <a:bodyPr wrap="square" lIns="0" tIns="0" rIns="0" bIns="0" rtlCol="0"/>
          <a:lstStyle/>
          <a:p>
            <a:endParaRPr sz="1807">
              <a:solidFill>
                <a:prstClr val="black"/>
              </a:solidFill>
            </a:endParaRPr>
          </a:p>
        </p:txBody>
      </p:sp>
      <p:sp>
        <p:nvSpPr>
          <p:cNvPr id="7" name="object 7"/>
          <p:cNvSpPr/>
          <p:nvPr/>
        </p:nvSpPr>
        <p:spPr>
          <a:xfrm>
            <a:off x="6040167" y="5189644"/>
            <a:ext cx="1187403" cy="76483"/>
          </a:xfrm>
          <a:custGeom>
            <a:avLst/>
            <a:gdLst/>
            <a:ahLst/>
            <a:cxnLst/>
            <a:rect l="l" t="t" r="r" b="b"/>
            <a:pathLst>
              <a:path w="1183004" h="76200">
                <a:moveTo>
                  <a:pt x="1123950" y="38100"/>
                </a:moveTo>
                <a:lnTo>
                  <a:pt x="1122426" y="35051"/>
                </a:lnTo>
                <a:lnTo>
                  <a:pt x="1119377" y="33527"/>
                </a:lnTo>
                <a:lnTo>
                  <a:pt x="4572" y="33528"/>
                </a:lnTo>
                <a:lnTo>
                  <a:pt x="1524" y="35052"/>
                </a:lnTo>
                <a:lnTo>
                  <a:pt x="0" y="38100"/>
                </a:lnTo>
                <a:lnTo>
                  <a:pt x="1524" y="41910"/>
                </a:lnTo>
                <a:lnTo>
                  <a:pt x="4572" y="42672"/>
                </a:lnTo>
                <a:lnTo>
                  <a:pt x="1119377" y="42672"/>
                </a:lnTo>
                <a:lnTo>
                  <a:pt x="1122426" y="41910"/>
                </a:lnTo>
                <a:lnTo>
                  <a:pt x="1123950" y="38100"/>
                </a:lnTo>
                <a:close/>
              </a:path>
              <a:path w="1183004" h="76200">
                <a:moveTo>
                  <a:pt x="1182624" y="38100"/>
                </a:moveTo>
                <a:lnTo>
                  <a:pt x="1106424" y="0"/>
                </a:lnTo>
                <a:lnTo>
                  <a:pt x="1106424" y="33527"/>
                </a:lnTo>
                <a:lnTo>
                  <a:pt x="1119377" y="33527"/>
                </a:lnTo>
                <a:lnTo>
                  <a:pt x="1122426" y="35051"/>
                </a:lnTo>
                <a:lnTo>
                  <a:pt x="1123950" y="38100"/>
                </a:lnTo>
                <a:lnTo>
                  <a:pt x="1123950" y="67437"/>
                </a:lnTo>
                <a:lnTo>
                  <a:pt x="1182624" y="38100"/>
                </a:lnTo>
                <a:close/>
              </a:path>
              <a:path w="1183004" h="76200">
                <a:moveTo>
                  <a:pt x="1123950" y="67437"/>
                </a:moveTo>
                <a:lnTo>
                  <a:pt x="1123950" y="38100"/>
                </a:lnTo>
                <a:lnTo>
                  <a:pt x="1122426" y="41910"/>
                </a:lnTo>
                <a:lnTo>
                  <a:pt x="1119377" y="42672"/>
                </a:lnTo>
                <a:lnTo>
                  <a:pt x="1106424" y="42672"/>
                </a:lnTo>
                <a:lnTo>
                  <a:pt x="1106424" y="76200"/>
                </a:lnTo>
                <a:lnTo>
                  <a:pt x="1123950" y="67437"/>
                </a:lnTo>
                <a:close/>
              </a:path>
            </a:pathLst>
          </a:custGeom>
          <a:solidFill>
            <a:srgbClr val="000000"/>
          </a:solidFill>
        </p:spPr>
        <p:txBody>
          <a:bodyPr wrap="square" lIns="0" tIns="0" rIns="0" bIns="0" rtlCol="0"/>
          <a:lstStyle/>
          <a:p>
            <a:endParaRPr sz="1807">
              <a:solidFill>
                <a:prstClr val="black"/>
              </a:solidFill>
            </a:endParaRPr>
          </a:p>
        </p:txBody>
      </p:sp>
      <p:sp>
        <p:nvSpPr>
          <p:cNvPr id="8" name="object 8"/>
          <p:cNvSpPr/>
          <p:nvPr/>
        </p:nvSpPr>
        <p:spPr>
          <a:xfrm>
            <a:off x="8406560" y="5189644"/>
            <a:ext cx="595932" cy="76483"/>
          </a:xfrm>
          <a:custGeom>
            <a:avLst/>
            <a:gdLst/>
            <a:ahLst/>
            <a:cxnLst/>
            <a:rect l="l" t="t" r="r" b="b"/>
            <a:pathLst>
              <a:path w="593725" h="76200">
                <a:moveTo>
                  <a:pt x="534924" y="38100"/>
                </a:moveTo>
                <a:lnTo>
                  <a:pt x="533400" y="35051"/>
                </a:lnTo>
                <a:lnTo>
                  <a:pt x="530351" y="33527"/>
                </a:lnTo>
                <a:lnTo>
                  <a:pt x="4572" y="33527"/>
                </a:lnTo>
                <a:lnTo>
                  <a:pt x="1524" y="35051"/>
                </a:lnTo>
                <a:lnTo>
                  <a:pt x="0" y="38100"/>
                </a:lnTo>
                <a:lnTo>
                  <a:pt x="1524" y="41910"/>
                </a:lnTo>
                <a:lnTo>
                  <a:pt x="4572" y="42672"/>
                </a:lnTo>
                <a:lnTo>
                  <a:pt x="530351" y="42672"/>
                </a:lnTo>
                <a:lnTo>
                  <a:pt x="533400" y="41910"/>
                </a:lnTo>
                <a:lnTo>
                  <a:pt x="534924" y="38100"/>
                </a:lnTo>
                <a:close/>
              </a:path>
              <a:path w="593725" h="76200">
                <a:moveTo>
                  <a:pt x="593598" y="38100"/>
                </a:moveTo>
                <a:lnTo>
                  <a:pt x="517398" y="0"/>
                </a:lnTo>
                <a:lnTo>
                  <a:pt x="517398" y="33527"/>
                </a:lnTo>
                <a:lnTo>
                  <a:pt x="530351" y="33527"/>
                </a:lnTo>
                <a:lnTo>
                  <a:pt x="533400" y="35051"/>
                </a:lnTo>
                <a:lnTo>
                  <a:pt x="534924" y="38100"/>
                </a:lnTo>
                <a:lnTo>
                  <a:pt x="534924" y="67437"/>
                </a:lnTo>
                <a:lnTo>
                  <a:pt x="593598" y="38100"/>
                </a:lnTo>
                <a:close/>
              </a:path>
              <a:path w="593725" h="76200">
                <a:moveTo>
                  <a:pt x="534924" y="67437"/>
                </a:moveTo>
                <a:lnTo>
                  <a:pt x="534924" y="38100"/>
                </a:lnTo>
                <a:lnTo>
                  <a:pt x="533400" y="41910"/>
                </a:lnTo>
                <a:lnTo>
                  <a:pt x="530351" y="42672"/>
                </a:lnTo>
                <a:lnTo>
                  <a:pt x="517398" y="42672"/>
                </a:lnTo>
                <a:lnTo>
                  <a:pt x="517398" y="76200"/>
                </a:lnTo>
                <a:lnTo>
                  <a:pt x="534924" y="67437"/>
                </a:lnTo>
                <a:close/>
              </a:path>
            </a:pathLst>
          </a:custGeom>
          <a:solidFill>
            <a:srgbClr val="000000"/>
          </a:solidFill>
        </p:spPr>
        <p:txBody>
          <a:bodyPr wrap="square" lIns="0" tIns="0" rIns="0" bIns="0" rtlCol="0"/>
          <a:lstStyle/>
          <a:p>
            <a:endParaRPr sz="1807">
              <a:solidFill>
                <a:prstClr val="black"/>
              </a:solidFill>
            </a:endParaRPr>
          </a:p>
        </p:txBody>
      </p:sp>
      <p:sp>
        <p:nvSpPr>
          <p:cNvPr id="9" name="object 9"/>
          <p:cNvSpPr txBox="1"/>
          <p:nvPr/>
        </p:nvSpPr>
        <p:spPr>
          <a:xfrm>
            <a:off x="3612842" y="5257970"/>
            <a:ext cx="871909" cy="167976"/>
          </a:xfrm>
          <a:prstGeom prst="rect">
            <a:avLst/>
          </a:prstGeom>
        </p:spPr>
        <p:txBody>
          <a:bodyPr vert="horz" wrap="square" lIns="0" tIns="12747" rIns="0" bIns="0" rtlCol="0">
            <a:spAutoFit/>
          </a:bodyPr>
          <a:lstStyle/>
          <a:p>
            <a:pPr marL="12747">
              <a:spcBef>
                <a:spcPts val="100"/>
              </a:spcBef>
            </a:pPr>
            <a:r>
              <a:rPr sz="1004" spc="-5" dirty="0">
                <a:solidFill>
                  <a:prstClr val="black"/>
                </a:solidFill>
                <a:latin typeface="Arial"/>
                <a:cs typeface="Arial"/>
              </a:rPr>
              <a:t>Producer’s</a:t>
            </a:r>
            <a:r>
              <a:rPr sz="1004" spc="-50" dirty="0">
                <a:solidFill>
                  <a:prstClr val="black"/>
                </a:solidFill>
                <a:latin typeface="Arial"/>
                <a:cs typeface="Arial"/>
              </a:rPr>
              <a:t> </a:t>
            </a:r>
            <a:r>
              <a:rPr sz="1004" spc="-10" dirty="0">
                <a:solidFill>
                  <a:prstClr val="black"/>
                </a:solidFill>
                <a:latin typeface="Arial"/>
                <a:cs typeface="Arial"/>
              </a:rPr>
              <a:t>gas</a:t>
            </a:r>
            <a:endParaRPr sz="1004">
              <a:solidFill>
                <a:prstClr val="black"/>
              </a:solidFill>
              <a:latin typeface="Arial"/>
              <a:cs typeface="Arial"/>
            </a:endParaRPr>
          </a:p>
        </p:txBody>
      </p:sp>
      <p:sp>
        <p:nvSpPr>
          <p:cNvPr id="10" name="object 10"/>
          <p:cNvSpPr txBox="1"/>
          <p:nvPr/>
        </p:nvSpPr>
        <p:spPr>
          <a:xfrm>
            <a:off x="6169683" y="5257970"/>
            <a:ext cx="785228" cy="485030"/>
          </a:xfrm>
          <a:prstGeom prst="rect">
            <a:avLst/>
          </a:prstGeom>
        </p:spPr>
        <p:txBody>
          <a:bodyPr vert="horz" wrap="square" lIns="0" tIns="12747" rIns="0" bIns="0" rtlCol="0">
            <a:spAutoFit/>
          </a:bodyPr>
          <a:lstStyle/>
          <a:p>
            <a:pPr marL="12747" marR="5099" indent="637" algn="ctr">
              <a:spcBef>
                <a:spcPts val="100"/>
              </a:spcBef>
            </a:pPr>
            <a:r>
              <a:rPr sz="1004" spc="-5" dirty="0">
                <a:solidFill>
                  <a:prstClr val="black"/>
                </a:solidFill>
                <a:latin typeface="Arial"/>
                <a:cs typeface="Arial"/>
              </a:rPr>
              <a:t>Mechanical  output</a:t>
            </a:r>
            <a:r>
              <a:rPr sz="1004" spc="-90" dirty="0">
                <a:solidFill>
                  <a:prstClr val="black"/>
                </a:solidFill>
                <a:latin typeface="Arial"/>
                <a:cs typeface="Arial"/>
              </a:rPr>
              <a:t> </a:t>
            </a:r>
            <a:r>
              <a:rPr sz="1004" spc="-5" dirty="0">
                <a:solidFill>
                  <a:prstClr val="black"/>
                </a:solidFill>
                <a:latin typeface="Arial"/>
                <a:cs typeface="Arial"/>
              </a:rPr>
              <a:t>driving  </a:t>
            </a:r>
            <a:r>
              <a:rPr sz="1004" dirty="0">
                <a:solidFill>
                  <a:prstClr val="black"/>
                </a:solidFill>
                <a:latin typeface="Arial"/>
                <a:cs typeface="Arial"/>
              </a:rPr>
              <a:t>a</a:t>
            </a:r>
            <a:r>
              <a:rPr sz="1004" spc="-35" dirty="0">
                <a:solidFill>
                  <a:prstClr val="black"/>
                </a:solidFill>
                <a:latin typeface="Arial"/>
                <a:cs typeface="Arial"/>
              </a:rPr>
              <a:t> </a:t>
            </a:r>
            <a:r>
              <a:rPr sz="1004" spc="-10" dirty="0">
                <a:solidFill>
                  <a:prstClr val="black"/>
                </a:solidFill>
                <a:latin typeface="Arial"/>
                <a:cs typeface="Arial"/>
              </a:rPr>
              <a:t>generator</a:t>
            </a:r>
            <a:endParaRPr sz="1004">
              <a:solidFill>
                <a:prstClr val="black"/>
              </a:solidFill>
              <a:latin typeface="Arial"/>
              <a:cs typeface="Arial"/>
            </a:endParaRPr>
          </a:p>
        </p:txBody>
      </p:sp>
      <p:sp>
        <p:nvSpPr>
          <p:cNvPr id="11" name="object 11"/>
          <p:cNvSpPr/>
          <p:nvPr/>
        </p:nvSpPr>
        <p:spPr>
          <a:xfrm>
            <a:off x="2752915" y="4030923"/>
            <a:ext cx="76483" cy="901228"/>
          </a:xfrm>
          <a:custGeom>
            <a:avLst/>
            <a:gdLst/>
            <a:ahLst/>
            <a:cxnLst/>
            <a:rect l="l" t="t" r="r" b="b"/>
            <a:pathLst>
              <a:path w="76200" h="897889">
                <a:moveTo>
                  <a:pt x="76200" y="821435"/>
                </a:moveTo>
                <a:lnTo>
                  <a:pt x="0" y="821435"/>
                </a:lnTo>
                <a:lnTo>
                  <a:pt x="33527" y="888491"/>
                </a:lnTo>
                <a:lnTo>
                  <a:pt x="33527" y="833627"/>
                </a:lnTo>
                <a:lnTo>
                  <a:pt x="35051" y="837438"/>
                </a:lnTo>
                <a:lnTo>
                  <a:pt x="38100" y="838200"/>
                </a:lnTo>
                <a:lnTo>
                  <a:pt x="41909" y="837438"/>
                </a:lnTo>
                <a:lnTo>
                  <a:pt x="42671" y="833627"/>
                </a:lnTo>
                <a:lnTo>
                  <a:pt x="42671" y="888491"/>
                </a:lnTo>
                <a:lnTo>
                  <a:pt x="76200" y="821435"/>
                </a:lnTo>
                <a:close/>
              </a:path>
              <a:path w="76200" h="897889">
                <a:moveTo>
                  <a:pt x="42671" y="821435"/>
                </a:moveTo>
                <a:lnTo>
                  <a:pt x="42671" y="5333"/>
                </a:lnTo>
                <a:lnTo>
                  <a:pt x="41909" y="1523"/>
                </a:lnTo>
                <a:lnTo>
                  <a:pt x="38100" y="0"/>
                </a:lnTo>
                <a:lnTo>
                  <a:pt x="35051" y="1523"/>
                </a:lnTo>
                <a:lnTo>
                  <a:pt x="33527" y="5333"/>
                </a:lnTo>
                <a:lnTo>
                  <a:pt x="33527" y="821435"/>
                </a:lnTo>
                <a:lnTo>
                  <a:pt x="42671" y="821435"/>
                </a:lnTo>
                <a:close/>
              </a:path>
              <a:path w="76200" h="897889">
                <a:moveTo>
                  <a:pt x="42671" y="888491"/>
                </a:moveTo>
                <a:lnTo>
                  <a:pt x="42671" y="833627"/>
                </a:lnTo>
                <a:lnTo>
                  <a:pt x="41909" y="837438"/>
                </a:lnTo>
                <a:lnTo>
                  <a:pt x="38100" y="838200"/>
                </a:lnTo>
                <a:lnTo>
                  <a:pt x="35051" y="837438"/>
                </a:lnTo>
                <a:lnTo>
                  <a:pt x="33527" y="833627"/>
                </a:lnTo>
                <a:lnTo>
                  <a:pt x="33527" y="888491"/>
                </a:lnTo>
                <a:lnTo>
                  <a:pt x="38100" y="897635"/>
                </a:lnTo>
                <a:lnTo>
                  <a:pt x="42671" y="888491"/>
                </a:lnTo>
                <a:close/>
              </a:path>
            </a:pathLst>
          </a:custGeom>
          <a:solidFill>
            <a:srgbClr val="000000"/>
          </a:solidFill>
        </p:spPr>
        <p:txBody>
          <a:bodyPr wrap="square" lIns="0" tIns="0" rIns="0" bIns="0" rtlCol="0"/>
          <a:lstStyle/>
          <a:p>
            <a:endParaRPr sz="1807">
              <a:solidFill>
                <a:prstClr val="black"/>
              </a:solidFill>
            </a:endParaRPr>
          </a:p>
        </p:txBody>
      </p:sp>
      <p:sp>
        <p:nvSpPr>
          <p:cNvPr id="12" name="object 12"/>
          <p:cNvSpPr txBox="1"/>
          <p:nvPr/>
        </p:nvSpPr>
        <p:spPr>
          <a:xfrm>
            <a:off x="2045701" y="1539354"/>
            <a:ext cx="8102765" cy="2480607"/>
          </a:xfrm>
          <a:prstGeom prst="rect">
            <a:avLst/>
          </a:prstGeom>
        </p:spPr>
        <p:txBody>
          <a:bodyPr vert="horz" wrap="square" lIns="0" tIns="12747" rIns="0" bIns="0" rtlCol="0">
            <a:spAutoFit/>
          </a:bodyPr>
          <a:lstStyle/>
          <a:p>
            <a:pPr marL="356916" marR="5099" indent="-344169" algn="just">
              <a:spcBef>
                <a:spcPts val="100"/>
              </a:spcBef>
              <a:buFont typeface="Wingdings"/>
              <a:buChar char=""/>
              <a:tabLst>
                <a:tab pos="356916" algn="l"/>
              </a:tabLst>
            </a:pPr>
            <a:r>
              <a:rPr sz="2409" spc="-5" dirty="0">
                <a:solidFill>
                  <a:prstClr val="black"/>
                </a:solidFill>
                <a:latin typeface="Times New Roman"/>
                <a:cs typeface="Times New Roman"/>
              </a:rPr>
              <a:t>An assessment of its potential concluded that India presents </a:t>
            </a:r>
            <a:r>
              <a:rPr sz="2409" dirty="0">
                <a:solidFill>
                  <a:prstClr val="black"/>
                </a:solidFill>
                <a:latin typeface="Times New Roman"/>
                <a:cs typeface="Times New Roman"/>
              </a:rPr>
              <a:t>a  </a:t>
            </a:r>
            <a:r>
              <a:rPr sz="2409" spc="-5" dirty="0">
                <a:solidFill>
                  <a:prstClr val="black"/>
                </a:solidFill>
                <a:latin typeface="Times New Roman"/>
                <a:cs typeface="Times New Roman"/>
              </a:rPr>
              <a:t>unique opportunity for </a:t>
            </a:r>
            <a:r>
              <a:rPr sz="2409" spc="-10" dirty="0">
                <a:solidFill>
                  <a:prstClr val="black"/>
                </a:solidFill>
                <a:latin typeface="Times New Roman"/>
                <a:cs typeface="Times New Roman"/>
              </a:rPr>
              <a:t>large-scale </a:t>
            </a:r>
            <a:r>
              <a:rPr sz="2409" spc="-5" dirty="0">
                <a:solidFill>
                  <a:prstClr val="black"/>
                </a:solidFill>
                <a:latin typeface="Times New Roman"/>
                <a:cs typeface="Times New Roman"/>
              </a:rPr>
              <a:t>commercial exploitation of  biomass gasification technology to meet </a:t>
            </a:r>
            <a:r>
              <a:rPr sz="2409" dirty="0">
                <a:solidFill>
                  <a:prstClr val="black"/>
                </a:solidFill>
                <a:latin typeface="Times New Roman"/>
                <a:cs typeface="Times New Roman"/>
              </a:rPr>
              <a:t>a </a:t>
            </a:r>
            <a:r>
              <a:rPr sz="2409" spc="-5" dirty="0">
                <a:solidFill>
                  <a:prstClr val="black"/>
                </a:solidFill>
                <a:latin typeface="Times New Roman"/>
                <a:cs typeface="Times New Roman"/>
              </a:rPr>
              <a:t>variety of energy  needs, particularly in the agricultural and rural</a:t>
            </a:r>
            <a:r>
              <a:rPr sz="2409" spc="-15" dirty="0">
                <a:solidFill>
                  <a:prstClr val="black"/>
                </a:solidFill>
                <a:latin typeface="Times New Roman"/>
                <a:cs typeface="Times New Roman"/>
              </a:rPr>
              <a:t> </a:t>
            </a:r>
            <a:r>
              <a:rPr sz="2409" spc="-10" dirty="0">
                <a:solidFill>
                  <a:prstClr val="black"/>
                </a:solidFill>
                <a:latin typeface="Times New Roman"/>
                <a:cs typeface="Times New Roman"/>
              </a:rPr>
              <a:t>sectors.</a:t>
            </a:r>
            <a:endParaRPr sz="2409">
              <a:solidFill>
                <a:prstClr val="black"/>
              </a:solidFill>
              <a:latin typeface="Times New Roman"/>
              <a:cs typeface="Times New Roman"/>
            </a:endParaRPr>
          </a:p>
          <a:p>
            <a:pPr marL="356916" marR="5099" indent="-344169" algn="just">
              <a:spcBef>
                <a:spcPts val="547"/>
              </a:spcBef>
              <a:buFont typeface="Wingdings"/>
              <a:buChar char=""/>
              <a:tabLst>
                <a:tab pos="356916" algn="l"/>
              </a:tabLst>
            </a:pPr>
            <a:r>
              <a:rPr sz="2409" spc="-5" dirty="0">
                <a:solidFill>
                  <a:prstClr val="black"/>
                </a:solidFill>
                <a:latin typeface="Times New Roman"/>
                <a:cs typeface="Times New Roman"/>
              </a:rPr>
              <a:t>The large potential of biomass gasification for water pumping  and power generation for rural electrification was</a:t>
            </a:r>
            <a:r>
              <a:rPr sz="2409" spc="-55" dirty="0">
                <a:solidFill>
                  <a:prstClr val="black"/>
                </a:solidFill>
                <a:latin typeface="Times New Roman"/>
                <a:cs typeface="Times New Roman"/>
              </a:rPr>
              <a:t> </a:t>
            </a:r>
            <a:r>
              <a:rPr sz="2409" spc="-5" dirty="0">
                <a:solidFill>
                  <a:prstClr val="black"/>
                </a:solidFill>
                <a:latin typeface="Times New Roman"/>
                <a:cs typeface="Times New Roman"/>
              </a:rPr>
              <a:t>recognized.</a:t>
            </a:r>
            <a:endParaRPr sz="2409">
              <a:solidFill>
                <a:prstClr val="black"/>
              </a:solidFill>
              <a:latin typeface="Times New Roman"/>
              <a:cs typeface="Times New Roman"/>
            </a:endParaRPr>
          </a:p>
          <a:p>
            <a:pPr marL="985979">
              <a:spcBef>
                <a:spcPts val="230"/>
              </a:spcBef>
            </a:pPr>
            <a:r>
              <a:rPr sz="1004" spc="-5" dirty="0">
                <a:solidFill>
                  <a:prstClr val="black"/>
                </a:solidFill>
                <a:latin typeface="Arial"/>
                <a:cs typeface="Arial"/>
              </a:rPr>
              <a:t>Biomass</a:t>
            </a:r>
            <a:endParaRPr sz="1004">
              <a:solidFill>
                <a:prstClr val="black"/>
              </a:solidFill>
              <a:latin typeface="Arial"/>
              <a:cs typeface="Arial"/>
            </a:endParaRPr>
          </a:p>
        </p:txBody>
      </p:sp>
      <p:sp>
        <p:nvSpPr>
          <p:cNvPr id="13" name="object 13"/>
          <p:cNvSpPr txBox="1"/>
          <p:nvPr/>
        </p:nvSpPr>
        <p:spPr>
          <a:xfrm>
            <a:off x="9159410" y="5065231"/>
            <a:ext cx="526460" cy="392614"/>
          </a:xfrm>
          <a:prstGeom prst="rect">
            <a:avLst/>
          </a:prstGeom>
        </p:spPr>
        <p:txBody>
          <a:bodyPr vert="horz" wrap="square" lIns="0" tIns="12747" rIns="0" bIns="0" rtlCol="0">
            <a:spAutoFit/>
          </a:bodyPr>
          <a:lstStyle/>
          <a:p>
            <a:pPr marL="47164" marR="5099" indent="-34417">
              <a:spcBef>
                <a:spcPts val="100"/>
              </a:spcBef>
            </a:pPr>
            <a:r>
              <a:rPr sz="1204" spc="-5" dirty="0">
                <a:solidFill>
                  <a:prstClr val="black"/>
                </a:solidFill>
                <a:latin typeface="Arial"/>
                <a:cs typeface="Arial"/>
              </a:rPr>
              <a:t>Electric  </a:t>
            </a:r>
            <a:r>
              <a:rPr sz="1204" spc="-10" dirty="0">
                <a:solidFill>
                  <a:prstClr val="black"/>
                </a:solidFill>
                <a:latin typeface="Arial"/>
                <a:cs typeface="Arial"/>
              </a:rPr>
              <a:t>Power</a:t>
            </a:r>
            <a:endParaRPr sz="1204">
              <a:solidFill>
                <a:prstClr val="black"/>
              </a:solidFill>
              <a:latin typeface="Arial"/>
              <a:cs typeface="Arial"/>
            </a:endParaRPr>
          </a:p>
        </p:txBody>
      </p:sp>
      <p:sp>
        <p:nvSpPr>
          <p:cNvPr id="14" name="object 14"/>
          <p:cNvSpPr txBox="1"/>
          <p:nvPr/>
        </p:nvSpPr>
        <p:spPr>
          <a:xfrm>
            <a:off x="2279739" y="6281316"/>
            <a:ext cx="7638129" cy="392614"/>
          </a:xfrm>
          <a:prstGeom prst="rect">
            <a:avLst/>
          </a:prstGeom>
        </p:spPr>
        <p:txBody>
          <a:bodyPr vert="horz" wrap="square" lIns="0" tIns="12747" rIns="0" bIns="0" rtlCol="0">
            <a:spAutoFit/>
          </a:bodyPr>
          <a:lstStyle/>
          <a:p>
            <a:pPr marL="12747">
              <a:spcBef>
                <a:spcPts val="100"/>
              </a:spcBef>
            </a:pPr>
            <a:r>
              <a:rPr sz="2409" b="1" spc="-5" dirty="0">
                <a:solidFill>
                  <a:prstClr val="black"/>
                </a:solidFill>
                <a:latin typeface="Times New Roman"/>
                <a:cs typeface="Times New Roman"/>
              </a:rPr>
              <a:t>Figure 6: </a:t>
            </a:r>
            <a:r>
              <a:rPr sz="2409" spc="-5" dirty="0">
                <a:solidFill>
                  <a:prstClr val="black"/>
                </a:solidFill>
                <a:latin typeface="Times New Roman"/>
                <a:cs typeface="Times New Roman"/>
              </a:rPr>
              <a:t>Block diagram of a producers gas electricity</a:t>
            </a:r>
            <a:r>
              <a:rPr sz="2409" spc="-40" dirty="0">
                <a:solidFill>
                  <a:prstClr val="black"/>
                </a:solidFill>
                <a:latin typeface="Times New Roman"/>
                <a:cs typeface="Times New Roman"/>
              </a:rPr>
              <a:t> </a:t>
            </a:r>
            <a:r>
              <a:rPr sz="2409" spc="-10" dirty="0">
                <a:solidFill>
                  <a:prstClr val="black"/>
                </a:solidFill>
                <a:latin typeface="Times New Roman"/>
                <a:cs typeface="Times New Roman"/>
              </a:rPr>
              <a:t>system</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40771" y="533597"/>
            <a:ext cx="3710076" cy="576174"/>
          </a:xfrm>
          <a:prstGeom prst="rect">
            <a:avLst/>
          </a:prstGeom>
        </p:spPr>
        <p:txBody>
          <a:bodyPr vert="horz" wrap="square" lIns="0" tIns="12747" rIns="0" bIns="0" rtlCol="0">
            <a:spAutoFit/>
          </a:bodyPr>
          <a:lstStyle/>
          <a:p>
            <a:pPr marL="12747">
              <a:spcBef>
                <a:spcPts val="100"/>
              </a:spcBef>
            </a:pPr>
            <a:r>
              <a:rPr spc="-5" dirty="0"/>
              <a:t>Biomass</a:t>
            </a:r>
            <a:r>
              <a:rPr spc="-35" dirty="0"/>
              <a:t> </a:t>
            </a:r>
            <a:r>
              <a:rPr spc="-10" dirty="0"/>
              <a:t>Gasifies-2</a:t>
            </a:r>
          </a:p>
        </p:txBody>
      </p:sp>
      <p:sp>
        <p:nvSpPr>
          <p:cNvPr id="3" name="object 3"/>
          <p:cNvSpPr txBox="1"/>
          <p:nvPr/>
        </p:nvSpPr>
        <p:spPr>
          <a:xfrm>
            <a:off x="6438899" y="3353524"/>
            <a:ext cx="897404" cy="257691"/>
          </a:xfrm>
          <a:prstGeom prst="rect">
            <a:avLst/>
          </a:prstGeom>
        </p:spPr>
        <p:txBody>
          <a:bodyPr vert="horz" wrap="square" lIns="0" tIns="17209" rIns="0" bIns="0" rtlCol="0">
            <a:spAutoFit/>
          </a:bodyPr>
          <a:lstStyle/>
          <a:p>
            <a:pPr marL="12747">
              <a:spcBef>
                <a:spcPts val="135"/>
              </a:spcBef>
            </a:pPr>
            <a:r>
              <a:rPr sz="1556" spc="30" dirty="0">
                <a:solidFill>
                  <a:prstClr val="black"/>
                </a:solidFill>
                <a:latin typeface="Times New Roman"/>
                <a:cs typeface="Times New Roman"/>
              </a:rPr>
              <a:t>Fine</a:t>
            </a:r>
            <a:r>
              <a:rPr sz="1556" spc="-45" dirty="0">
                <a:solidFill>
                  <a:prstClr val="black"/>
                </a:solidFill>
                <a:latin typeface="Times New Roman"/>
                <a:cs typeface="Times New Roman"/>
              </a:rPr>
              <a:t> </a:t>
            </a:r>
            <a:r>
              <a:rPr sz="1556" spc="25" dirty="0">
                <a:solidFill>
                  <a:prstClr val="black"/>
                </a:solidFill>
                <a:latin typeface="Times New Roman"/>
                <a:cs typeface="Times New Roman"/>
              </a:rPr>
              <a:t>Filter</a:t>
            </a:r>
            <a:endParaRPr sz="1556">
              <a:solidFill>
                <a:prstClr val="black"/>
              </a:solidFill>
              <a:latin typeface="Times New Roman"/>
              <a:cs typeface="Times New Roman"/>
            </a:endParaRPr>
          </a:p>
        </p:txBody>
      </p:sp>
      <p:sp>
        <p:nvSpPr>
          <p:cNvPr id="4" name="object 4"/>
          <p:cNvSpPr txBox="1"/>
          <p:nvPr/>
        </p:nvSpPr>
        <p:spPr>
          <a:xfrm>
            <a:off x="5503431" y="2990254"/>
            <a:ext cx="533471" cy="504151"/>
          </a:xfrm>
          <a:prstGeom prst="rect">
            <a:avLst/>
          </a:prstGeom>
        </p:spPr>
        <p:txBody>
          <a:bodyPr vert="horz" wrap="square" lIns="0" tIns="17209" rIns="0" bIns="0" rtlCol="0">
            <a:spAutoFit/>
          </a:bodyPr>
          <a:lstStyle/>
          <a:p>
            <a:pPr marL="12747" marR="5099">
              <a:spcBef>
                <a:spcPts val="135"/>
              </a:spcBef>
            </a:pPr>
            <a:r>
              <a:rPr sz="1556" spc="80" dirty="0">
                <a:solidFill>
                  <a:prstClr val="black"/>
                </a:solidFill>
                <a:latin typeface="Times New Roman"/>
                <a:cs typeface="Times New Roman"/>
              </a:rPr>
              <a:t>W</a:t>
            </a:r>
            <a:r>
              <a:rPr sz="1556" spc="20" dirty="0">
                <a:solidFill>
                  <a:prstClr val="black"/>
                </a:solidFill>
                <a:latin typeface="Times New Roman"/>
                <a:cs typeface="Times New Roman"/>
              </a:rPr>
              <a:t>at</a:t>
            </a:r>
            <a:r>
              <a:rPr sz="1556" spc="25" dirty="0">
                <a:solidFill>
                  <a:prstClr val="black"/>
                </a:solidFill>
                <a:latin typeface="Times New Roman"/>
                <a:cs typeface="Times New Roman"/>
              </a:rPr>
              <a:t>er  </a:t>
            </a:r>
            <a:r>
              <a:rPr sz="1556" spc="40" dirty="0">
                <a:solidFill>
                  <a:prstClr val="black"/>
                </a:solidFill>
                <a:latin typeface="Times New Roman"/>
                <a:cs typeface="Times New Roman"/>
              </a:rPr>
              <a:t>pump</a:t>
            </a:r>
            <a:endParaRPr sz="1556">
              <a:solidFill>
                <a:prstClr val="black"/>
              </a:solidFill>
              <a:latin typeface="Times New Roman"/>
              <a:cs typeface="Times New Roman"/>
            </a:endParaRPr>
          </a:p>
        </p:txBody>
      </p:sp>
      <p:sp>
        <p:nvSpPr>
          <p:cNvPr id="5" name="object 5"/>
          <p:cNvSpPr txBox="1"/>
          <p:nvPr/>
        </p:nvSpPr>
        <p:spPr>
          <a:xfrm>
            <a:off x="5129410" y="2265129"/>
            <a:ext cx="592108" cy="257691"/>
          </a:xfrm>
          <a:prstGeom prst="rect">
            <a:avLst/>
          </a:prstGeom>
        </p:spPr>
        <p:txBody>
          <a:bodyPr vert="horz" wrap="square" lIns="0" tIns="17209" rIns="0" bIns="0" rtlCol="0">
            <a:spAutoFit/>
          </a:bodyPr>
          <a:lstStyle/>
          <a:p>
            <a:pPr marL="12747">
              <a:spcBef>
                <a:spcPts val="135"/>
              </a:spcBef>
            </a:pPr>
            <a:r>
              <a:rPr sz="1556" spc="45" dirty="0">
                <a:solidFill>
                  <a:prstClr val="black"/>
                </a:solidFill>
                <a:latin typeface="Times New Roman"/>
                <a:cs typeface="Times New Roman"/>
              </a:rPr>
              <a:t>Coo</a:t>
            </a:r>
            <a:r>
              <a:rPr sz="1556" spc="20" dirty="0">
                <a:solidFill>
                  <a:prstClr val="black"/>
                </a:solidFill>
                <a:latin typeface="Times New Roman"/>
                <a:cs typeface="Times New Roman"/>
              </a:rPr>
              <a:t>le</a:t>
            </a:r>
            <a:r>
              <a:rPr sz="1556" spc="25" dirty="0">
                <a:solidFill>
                  <a:prstClr val="black"/>
                </a:solidFill>
                <a:latin typeface="Times New Roman"/>
                <a:cs typeface="Times New Roman"/>
              </a:rPr>
              <a:t>r</a:t>
            </a:r>
            <a:endParaRPr sz="1556">
              <a:solidFill>
                <a:prstClr val="black"/>
              </a:solidFill>
              <a:latin typeface="Times New Roman"/>
              <a:cs typeface="Times New Roman"/>
            </a:endParaRPr>
          </a:p>
        </p:txBody>
      </p:sp>
      <p:sp>
        <p:nvSpPr>
          <p:cNvPr id="6" name="object 6"/>
          <p:cNvSpPr/>
          <p:nvPr/>
        </p:nvSpPr>
        <p:spPr>
          <a:xfrm>
            <a:off x="5490252" y="3483303"/>
            <a:ext cx="124923" cy="551954"/>
          </a:xfrm>
          <a:custGeom>
            <a:avLst/>
            <a:gdLst/>
            <a:ahLst/>
            <a:cxnLst/>
            <a:rect l="l" t="t" r="r" b="b"/>
            <a:pathLst>
              <a:path w="124460" h="549910">
                <a:moveTo>
                  <a:pt x="124205" y="429006"/>
                </a:moveTo>
                <a:lnTo>
                  <a:pt x="0" y="429006"/>
                </a:lnTo>
                <a:lnTo>
                  <a:pt x="54863" y="534719"/>
                </a:lnTo>
                <a:lnTo>
                  <a:pt x="54863" y="453389"/>
                </a:lnTo>
                <a:lnTo>
                  <a:pt x="57912" y="456438"/>
                </a:lnTo>
                <a:lnTo>
                  <a:pt x="66293" y="456438"/>
                </a:lnTo>
                <a:lnTo>
                  <a:pt x="70103" y="453389"/>
                </a:lnTo>
                <a:lnTo>
                  <a:pt x="70103" y="534538"/>
                </a:lnTo>
                <a:lnTo>
                  <a:pt x="124205" y="429006"/>
                </a:lnTo>
                <a:close/>
              </a:path>
              <a:path w="124460" h="549910">
                <a:moveTo>
                  <a:pt x="70103" y="429006"/>
                </a:moveTo>
                <a:lnTo>
                  <a:pt x="70103" y="3048"/>
                </a:lnTo>
                <a:lnTo>
                  <a:pt x="66293" y="0"/>
                </a:lnTo>
                <a:lnTo>
                  <a:pt x="57912" y="0"/>
                </a:lnTo>
                <a:lnTo>
                  <a:pt x="54863" y="3048"/>
                </a:lnTo>
                <a:lnTo>
                  <a:pt x="54863" y="429006"/>
                </a:lnTo>
                <a:lnTo>
                  <a:pt x="70103" y="429006"/>
                </a:lnTo>
                <a:close/>
              </a:path>
              <a:path w="124460" h="549910">
                <a:moveTo>
                  <a:pt x="70103" y="534538"/>
                </a:moveTo>
                <a:lnTo>
                  <a:pt x="70103" y="453389"/>
                </a:lnTo>
                <a:lnTo>
                  <a:pt x="66293" y="456438"/>
                </a:lnTo>
                <a:lnTo>
                  <a:pt x="57912" y="456438"/>
                </a:lnTo>
                <a:lnTo>
                  <a:pt x="54863" y="453389"/>
                </a:lnTo>
                <a:lnTo>
                  <a:pt x="54863" y="534719"/>
                </a:lnTo>
                <a:lnTo>
                  <a:pt x="62483" y="549401"/>
                </a:lnTo>
                <a:lnTo>
                  <a:pt x="70103" y="534538"/>
                </a:lnTo>
                <a:close/>
              </a:path>
            </a:pathLst>
          </a:custGeom>
          <a:solidFill>
            <a:srgbClr val="000000"/>
          </a:solidFill>
        </p:spPr>
        <p:txBody>
          <a:bodyPr wrap="square" lIns="0" tIns="0" rIns="0" bIns="0" rtlCol="0"/>
          <a:lstStyle/>
          <a:p>
            <a:endParaRPr sz="1807">
              <a:solidFill>
                <a:prstClr val="black"/>
              </a:solidFill>
            </a:endParaRPr>
          </a:p>
        </p:txBody>
      </p:sp>
      <p:sp>
        <p:nvSpPr>
          <p:cNvPr id="7" name="object 7"/>
          <p:cNvSpPr/>
          <p:nvPr/>
        </p:nvSpPr>
        <p:spPr>
          <a:xfrm>
            <a:off x="5545319" y="3483304"/>
            <a:ext cx="15297" cy="458262"/>
          </a:xfrm>
          <a:custGeom>
            <a:avLst/>
            <a:gdLst/>
            <a:ahLst/>
            <a:cxnLst/>
            <a:rect l="l" t="t" r="r" b="b"/>
            <a:pathLst>
              <a:path w="15239" h="456564">
                <a:moveTo>
                  <a:pt x="15239" y="7620"/>
                </a:moveTo>
                <a:lnTo>
                  <a:pt x="15239" y="448818"/>
                </a:lnTo>
                <a:lnTo>
                  <a:pt x="15239" y="453389"/>
                </a:lnTo>
                <a:lnTo>
                  <a:pt x="11429" y="456438"/>
                </a:lnTo>
                <a:lnTo>
                  <a:pt x="7619" y="456438"/>
                </a:lnTo>
                <a:lnTo>
                  <a:pt x="3048" y="456438"/>
                </a:lnTo>
                <a:lnTo>
                  <a:pt x="0" y="453389"/>
                </a:lnTo>
                <a:lnTo>
                  <a:pt x="0" y="448818"/>
                </a:lnTo>
                <a:lnTo>
                  <a:pt x="0" y="7620"/>
                </a:lnTo>
                <a:lnTo>
                  <a:pt x="0" y="3048"/>
                </a:lnTo>
                <a:lnTo>
                  <a:pt x="3048" y="0"/>
                </a:lnTo>
                <a:lnTo>
                  <a:pt x="7619" y="0"/>
                </a:lnTo>
                <a:lnTo>
                  <a:pt x="11429" y="0"/>
                </a:lnTo>
                <a:lnTo>
                  <a:pt x="15239" y="3048"/>
                </a:lnTo>
                <a:lnTo>
                  <a:pt x="15239" y="7620"/>
                </a:lnTo>
                <a:close/>
              </a:path>
            </a:pathLst>
          </a:custGeom>
          <a:ln w="3175">
            <a:solidFill>
              <a:srgbClr val="000000"/>
            </a:solidFill>
          </a:ln>
        </p:spPr>
        <p:txBody>
          <a:bodyPr wrap="square" lIns="0" tIns="0" rIns="0" bIns="0" rtlCol="0"/>
          <a:lstStyle/>
          <a:p>
            <a:endParaRPr sz="1807">
              <a:solidFill>
                <a:prstClr val="black"/>
              </a:solidFill>
            </a:endParaRPr>
          </a:p>
        </p:txBody>
      </p:sp>
      <p:sp>
        <p:nvSpPr>
          <p:cNvPr id="8" name="object 8"/>
          <p:cNvSpPr/>
          <p:nvPr/>
        </p:nvSpPr>
        <p:spPr>
          <a:xfrm>
            <a:off x="5490252" y="3913904"/>
            <a:ext cx="124923" cy="121099"/>
          </a:xfrm>
          <a:custGeom>
            <a:avLst/>
            <a:gdLst/>
            <a:ahLst/>
            <a:cxnLst/>
            <a:rect l="l" t="t" r="r" b="b"/>
            <a:pathLst>
              <a:path w="124460" h="120650">
                <a:moveTo>
                  <a:pt x="124205" y="0"/>
                </a:moveTo>
                <a:lnTo>
                  <a:pt x="62483" y="120395"/>
                </a:lnTo>
                <a:lnTo>
                  <a:pt x="0" y="0"/>
                </a:lnTo>
                <a:lnTo>
                  <a:pt x="124205" y="0"/>
                </a:lnTo>
                <a:close/>
              </a:path>
            </a:pathLst>
          </a:custGeom>
          <a:ln w="3175">
            <a:solidFill>
              <a:srgbClr val="000000"/>
            </a:solidFill>
          </a:ln>
        </p:spPr>
        <p:txBody>
          <a:bodyPr wrap="square" lIns="0" tIns="0" rIns="0" bIns="0" rtlCol="0"/>
          <a:lstStyle/>
          <a:p>
            <a:endParaRPr sz="1807">
              <a:solidFill>
                <a:prstClr val="black"/>
              </a:solidFill>
            </a:endParaRPr>
          </a:p>
        </p:txBody>
      </p:sp>
      <p:sp>
        <p:nvSpPr>
          <p:cNvPr id="9" name="object 9"/>
          <p:cNvSpPr txBox="1"/>
          <p:nvPr/>
        </p:nvSpPr>
        <p:spPr>
          <a:xfrm>
            <a:off x="3633494" y="2990229"/>
            <a:ext cx="672415" cy="257691"/>
          </a:xfrm>
          <a:prstGeom prst="rect">
            <a:avLst/>
          </a:prstGeom>
        </p:spPr>
        <p:txBody>
          <a:bodyPr vert="horz" wrap="square" lIns="0" tIns="17209" rIns="0" bIns="0" rtlCol="0">
            <a:spAutoFit/>
          </a:bodyPr>
          <a:lstStyle/>
          <a:p>
            <a:pPr marL="12747">
              <a:spcBef>
                <a:spcPts val="135"/>
              </a:spcBef>
            </a:pPr>
            <a:r>
              <a:rPr sz="1556" spc="30" dirty="0">
                <a:solidFill>
                  <a:prstClr val="black"/>
                </a:solidFill>
                <a:latin typeface="Times New Roman"/>
                <a:cs typeface="Times New Roman"/>
              </a:rPr>
              <a:t>Reactor</a:t>
            </a:r>
            <a:endParaRPr sz="1556">
              <a:solidFill>
                <a:prstClr val="black"/>
              </a:solidFill>
              <a:latin typeface="Times New Roman"/>
              <a:cs typeface="Times New Roman"/>
            </a:endParaRPr>
          </a:p>
        </p:txBody>
      </p:sp>
      <p:sp>
        <p:nvSpPr>
          <p:cNvPr id="10" name="object 10"/>
          <p:cNvSpPr txBox="1"/>
          <p:nvPr/>
        </p:nvSpPr>
        <p:spPr>
          <a:xfrm>
            <a:off x="3259490" y="4804412"/>
            <a:ext cx="910788" cy="257691"/>
          </a:xfrm>
          <a:prstGeom prst="rect">
            <a:avLst/>
          </a:prstGeom>
        </p:spPr>
        <p:txBody>
          <a:bodyPr vert="horz" wrap="square" lIns="0" tIns="17209" rIns="0" bIns="0" rtlCol="0">
            <a:spAutoFit/>
          </a:bodyPr>
          <a:lstStyle/>
          <a:p>
            <a:pPr marL="12747">
              <a:spcBef>
                <a:spcPts val="135"/>
              </a:spcBef>
            </a:pPr>
            <a:r>
              <a:rPr sz="1556" spc="35" dirty="0">
                <a:solidFill>
                  <a:prstClr val="black"/>
                </a:solidFill>
                <a:latin typeface="Times New Roman"/>
                <a:cs typeface="Times New Roman"/>
              </a:rPr>
              <a:t>Water</a:t>
            </a:r>
            <a:r>
              <a:rPr sz="1556" spc="-25" dirty="0">
                <a:solidFill>
                  <a:prstClr val="black"/>
                </a:solidFill>
                <a:latin typeface="Times New Roman"/>
                <a:cs typeface="Times New Roman"/>
              </a:rPr>
              <a:t> </a:t>
            </a:r>
            <a:r>
              <a:rPr sz="1556" spc="25" dirty="0">
                <a:solidFill>
                  <a:prstClr val="black"/>
                </a:solidFill>
                <a:latin typeface="Times New Roman"/>
                <a:cs typeface="Times New Roman"/>
              </a:rPr>
              <a:t>seal</a:t>
            </a:r>
            <a:endParaRPr sz="1556">
              <a:solidFill>
                <a:prstClr val="black"/>
              </a:solidFill>
              <a:latin typeface="Times New Roman"/>
              <a:cs typeface="Times New Roman"/>
            </a:endParaRPr>
          </a:p>
        </p:txBody>
      </p:sp>
      <p:sp>
        <p:nvSpPr>
          <p:cNvPr id="11" name="object 11"/>
          <p:cNvSpPr/>
          <p:nvPr/>
        </p:nvSpPr>
        <p:spPr>
          <a:xfrm>
            <a:off x="3861924" y="3483304"/>
            <a:ext cx="202680" cy="196561"/>
          </a:xfrm>
          <a:prstGeom prst="rect">
            <a:avLst/>
          </a:prstGeom>
          <a:blipFill>
            <a:blip r:embed="rId2" cstate="print"/>
            <a:stretch>
              <a:fillRect/>
            </a:stretch>
          </a:blipFill>
        </p:spPr>
        <p:txBody>
          <a:bodyPr wrap="square" lIns="0" tIns="0" rIns="0" bIns="0" rtlCol="0"/>
          <a:lstStyle/>
          <a:p>
            <a:endParaRPr sz="1807">
              <a:solidFill>
                <a:prstClr val="black"/>
              </a:solidFill>
            </a:endParaRPr>
          </a:p>
        </p:txBody>
      </p:sp>
      <p:sp>
        <p:nvSpPr>
          <p:cNvPr id="12" name="object 12"/>
          <p:cNvSpPr/>
          <p:nvPr/>
        </p:nvSpPr>
        <p:spPr>
          <a:xfrm>
            <a:off x="2365910" y="3611794"/>
            <a:ext cx="1504171" cy="121099"/>
          </a:xfrm>
          <a:custGeom>
            <a:avLst/>
            <a:gdLst/>
            <a:ahLst/>
            <a:cxnLst/>
            <a:rect l="l" t="t" r="r" b="b"/>
            <a:pathLst>
              <a:path w="1498600" h="120650">
                <a:moveTo>
                  <a:pt x="1402842" y="64008"/>
                </a:moveTo>
                <a:lnTo>
                  <a:pt x="1402842" y="55626"/>
                </a:lnTo>
                <a:lnTo>
                  <a:pt x="1399032" y="52578"/>
                </a:lnTo>
                <a:lnTo>
                  <a:pt x="3810" y="52578"/>
                </a:lnTo>
                <a:lnTo>
                  <a:pt x="0" y="55626"/>
                </a:lnTo>
                <a:lnTo>
                  <a:pt x="0" y="64008"/>
                </a:lnTo>
                <a:lnTo>
                  <a:pt x="3810" y="67818"/>
                </a:lnTo>
                <a:lnTo>
                  <a:pt x="1399032" y="67818"/>
                </a:lnTo>
                <a:lnTo>
                  <a:pt x="1402842" y="64008"/>
                </a:lnTo>
                <a:close/>
              </a:path>
              <a:path w="1498600" h="120650">
                <a:moveTo>
                  <a:pt x="1498092" y="60198"/>
                </a:moveTo>
                <a:lnTo>
                  <a:pt x="1373886" y="0"/>
                </a:lnTo>
                <a:lnTo>
                  <a:pt x="1373886" y="52578"/>
                </a:lnTo>
                <a:lnTo>
                  <a:pt x="1399032" y="52578"/>
                </a:lnTo>
                <a:lnTo>
                  <a:pt x="1402842" y="55626"/>
                </a:lnTo>
                <a:lnTo>
                  <a:pt x="1402842" y="106362"/>
                </a:lnTo>
                <a:lnTo>
                  <a:pt x="1498092" y="60198"/>
                </a:lnTo>
                <a:close/>
              </a:path>
              <a:path w="1498600" h="120650">
                <a:moveTo>
                  <a:pt x="1402842" y="106362"/>
                </a:moveTo>
                <a:lnTo>
                  <a:pt x="1402842" y="64008"/>
                </a:lnTo>
                <a:lnTo>
                  <a:pt x="1399032" y="67818"/>
                </a:lnTo>
                <a:lnTo>
                  <a:pt x="1373886" y="67818"/>
                </a:lnTo>
                <a:lnTo>
                  <a:pt x="1373886" y="120396"/>
                </a:lnTo>
                <a:lnTo>
                  <a:pt x="1402842" y="106362"/>
                </a:lnTo>
                <a:close/>
              </a:path>
            </a:pathLst>
          </a:custGeom>
          <a:solidFill>
            <a:srgbClr val="000000"/>
          </a:solidFill>
        </p:spPr>
        <p:txBody>
          <a:bodyPr wrap="square" lIns="0" tIns="0" rIns="0" bIns="0" rtlCol="0"/>
          <a:lstStyle/>
          <a:p>
            <a:endParaRPr sz="1807">
              <a:solidFill>
                <a:prstClr val="black"/>
              </a:solidFill>
            </a:endParaRPr>
          </a:p>
        </p:txBody>
      </p:sp>
      <p:sp>
        <p:nvSpPr>
          <p:cNvPr id="13" name="object 13"/>
          <p:cNvSpPr/>
          <p:nvPr/>
        </p:nvSpPr>
        <p:spPr>
          <a:xfrm>
            <a:off x="2365910" y="3664568"/>
            <a:ext cx="1408567" cy="15297"/>
          </a:xfrm>
          <a:custGeom>
            <a:avLst/>
            <a:gdLst/>
            <a:ahLst/>
            <a:cxnLst/>
            <a:rect l="l" t="t" r="r" b="b"/>
            <a:pathLst>
              <a:path w="1403350" h="15239">
                <a:moveTo>
                  <a:pt x="7620" y="0"/>
                </a:moveTo>
                <a:lnTo>
                  <a:pt x="1395222" y="0"/>
                </a:lnTo>
                <a:lnTo>
                  <a:pt x="1399032" y="0"/>
                </a:lnTo>
                <a:lnTo>
                  <a:pt x="1402842" y="3048"/>
                </a:lnTo>
                <a:lnTo>
                  <a:pt x="1402842" y="7619"/>
                </a:lnTo>
                <a:lnTo>
                  <a:pt x="1402842" y="11429"/>
                </a:lnTo>
                <a:lnTo>
                  <a:pt x="1399032" y="15239"/>
                </a:lnTo>
                <a:lnTo>
                  <a:pt x="1395222" y="15239"/>
                </a:lnTo>
                <a:lnTo>
                  <a:pt x="7620" y="15239"/>
                </a:lnTo>
                <a:lnTo>
                  <a:pt x="3810" y="15239"/>
                </a:lnTo>
                <a:lnTo>
                  <a:pt x="0" y="11429"/>
                </a:lnTo>
                <a:lnTo>
                  <a:pt x="0" y="7619"/>
                </a:lnTo>
                <a:lnTo>
                  <a:pt x="0" y="3048"/>
                </a:lnTo>
                <a:lnTo>
                  <a:pt x="3810" y="0"/>
                </a:lnTo>
                <a:lnTo>
                  <a:pt x="7620" y="0"/>
                </a:lnTo>
                <a:close/>
              </a:path>
            </a:pathLst>
          </a:custGeom>
          <a:ln w="3175">
            <a:solidFill>
              <a:srgbClr val="000000"/>
            </a:solidFill>
          </a:ln>
        </p:spPr>
        <p:txBody>
          <a:bodyPr wrap="square" lIns="0" tIns="0" rIns="0" bIns="0" rtlCol="0"/>
          <a:lstStyle/>
          <a:p>
            <a:endParaRPr sz="1807">
              <a:solidFill>
                <a:prstClr val="black"/>
              </a:solidFill>
            </a:endParaRPr>
          </a:p>
        </p:txBody>
      </p:sp>
      <p:sp>
        <p:nvSpPr>
          <p:cNvPr id="14" name="object 14"/>
          <p:cNvSpPr/>
          <p:nvPr/>
        </p:nvSpPr>
        <p:spPr>
          <a:xfrm>
            <a:off x="3744903" y="3611794"/>
            <a:ext cx="124923" cy="121099"/>
          </a:xfrm>
          <a:custGeom>
            <a:avLst/>
            <a:gdLst/>
            <a:ahLst/>
            <a:cxnLst/>
            <a:rect l="l" t="t" r="r" b="b"/>
            <a:pathLst>
              <a:path w="124460" h="120650">
                <a:moveTo>
                  <a:pt x="0" y="0"/>
                </a:moveTo>
                <a:lnTo>
                  <a:pt x="124206" y="60198"/>
                </a:lnTo>
                <a:lnTo>
                  <a:pt x="0" y="120396"/>
                </a:lnTo>
                <a:lnTo>
                  <a:pt x="0" y="0"/>
                </a:lnTo>
                <a:close/>
              </a:path>
            </a:pathLst>
          </a:custGeom>
          <a:ln w="3175">
            <a:solidFill>
              <a:srgbClr val="000000"/>
            </a:solidFill>
          </a:ln>
        </p:spPr>
        <p:txBody>
          <a:bodyPr wrap="square" lIns="0" tIns="0" rIns="0" bIns="0" rtlCol="0"/>
          <a:lstStyle/>
          <a:p>
            <a:endParaRPr sz="1807">
              <a:solidFill>
                <a:prstClr val="black"/>
              </a:solidFill>
            </a:endParaRPr>
          </a:p>
        </p:txBody>
      </p:sp>
      <p:sp>
        <p:nvSpPr>
          <p:cNvPr id="15" name="object 15"/>
          <p:cNvSpPr txBox="1"/>
          <p:nvPr/>
        </p:nvSpPr>
        <p:spPr>
          <a:xfrm>
            <a:off x="1950861" y="3353524"/>
            <a:ext cx="896765" cy="257691"/>
          </a:xfrm>
          <a:prstGeom prst="rect">
            <a:avLst/>
          </a:prstGeom>
        </p:spPr>
        <p:txBody>
          <a:bodyPr vert="horz" wrap="square" lIns="0" tIns="17209" rIns="0" bIns="0" rtlCol="0">
            <a:spAutoFit/>
          </a:bodyPr>
          <a:lstStyle/>
          <a:p>
            <a:pPr marL="12747">
              <a:spcBef>
                <a:spcPts val="135"/>
              </a:spcBef>
            </a:pPr>
            <a:r>
              <a:rPr sz="1556" spc="35" dirty="0">
                <a:solidFill>
                  <a:prstClr val="black"/>
                </a:solidFill>
                <a:latin typeface="Times New Roman"/>
                <a:cs typeface="Times New Roman"/>
              </a:rPr>
              <a:t>Air</a:t>
            </a:r>
            <a:r>
              <a:rPr sz="1556" spc="-40" dirty="0">
                <a:solidFill>
                  <a:prstClr val="black"/>
                </a:solidFill>
                <a:latin typeface="Times New Roman"/>
                <a:cs typeface="Times New Roman"/>
              </a:rPr>
              <a:t> </a:t>
            </a:r>
            <a:r>
              <a:rPr sz="1556" spc="30" dirty="0">
                <a:solidFill>
                  <a:prstClr val="black"/>
                </a:solidFill>
                <a:latin typeface="Times New Roman"/>
                <a:cs typeface="Times New Roman"/>
              </a:rPr>
              <a:t>nozzle</a:t>
            </a:r>
            <a:endParaRPr sz="1556">
              <a:solidFill>
                <a:prstClr val="black"/>
              </a:solidFill>
              <a:latin typeface="Times New Roman"/>
              <a:cs typeface="Times New Roman"/>
            </a:endParaRPr>
          </a:p>
        </p:txBody>
      </p:sp>
      <p:sp>
        <p:nvSpPr>
          <p:cNvPr id="16" name="object 16"/>
          <p:cNvSpPr txBox="1"/>
          <p:nvPr/>
        </p:nvSpPr>
        <p:spPr>
          <a:xfrm>
            <a:off x="3633543" y="1358066"/>
            <a:ext cx="874458" cy="257691"/>
          </a:xfrm>
          <a:prstGeom prst="rect">
            <a:avLst/>
          </a:prstGeom>
        </p:spPr>
        <p:txBody>
          <a:bodyPr vert="horz" wrap="square" lIns="0" tIns="17209" rIns="0" bIns="0" rtlCol="0">
            <a:spAutoFit/>
          </a:bodyPr>
          <a:lstStyle/>
          <a:p>
            <a:pPr marL="12747">
              <a:spcBef>
                <a:spcPts val="135"/>
              </a:spcBef>
            </a:pPr>
            <a:r>
              <a:rPr sz="1556" spc="40" dirty="0">
                <a:solidFill>
                  <a:prstClr val="black"/>
                </a:solidFill>
                <a:latin typeface="Times New Roman"/>
                <a:cs typeface="Times New Roman"/>
              </a:rPr>
              <a:t>Top</a:t>
            </a:r>
            <a:r>
              <a:rPr sz="1556" spc="-40" dirty="0">
                <a:solidFill>
                  <a:prstClr val="black"/>
                </a:solidFill>
                <a:latin typeface="Times New Roman"/>
                <a:cs typeface="Times New Roman"/>
              </a:rPr>
              <a:t> </a:t>
            </a:r>
            <a:r>
              <a:rPr sz="1556" spc="30" dirty="0">
                <a:solidFill>
                  <a:prstClr val="black"/>
                </a:solidFill>
                <a:latin typeface="Times New Roman"/>
                <a:cs typeface="Times New Roman"/>
              </a:rPr>
              <a:t>cover</a:t>
            </a:r>
            <a:endParaRPr sz="1556">
              <a:solidFill>
                <a:prstClr val="black"/>
              </a:solidFill>
              <a:latin typeface="Times New Roman"/>
              <a:cs typeface="Times New Roman"/>
            </a:endParaRPr>
          </a:p>
        </p:txBody>
      </p:sp>
      <p:sp>
        <p:nvSpPr>
          <p:cNvPr id="17" name="object 17"/>
          <p:cNvSpPr txBox="1"/>
          <p:nvPr/>
        </p:nvSpPr>
        <p:spPr>
          <a:xfrm>
            <a:off x="9056157" y="3353524"/>
            <a:ext cx="603580" cy="257691"/>
          </a:xfrm>
          <a:prstGeom prst="rect">
            <a:avLst/>
          </a:prstGeom>
        </p:spPr>
        <p:txBody>
          <a:bodyPr vert="horz" wrap="square" lIns="0" tIns="17209" rIns="0" bIns="0" rtlCol="0">
            <a:spAutoFit/>
          </a:bodyPr>
          <a:lstStyle/>
          <a:p>
            <a:pPr marL="12747">
              <a:spcBef>
                <a:spcPts val="135"/>
              </a:spcBef>
            </a:pPr>
            <a:r>
              <a:rPr sz="1556" spc="45" dirty="0">
                <a:solidFill>
                  <a:prstClr val="black"/>
                </a:solidFill>
                <a:latin typeface="Times New Roman"/>
                <a:cs typeface="Times New Roman"/>
              </a:rPr>
              <a:t>Bu</a:t>
            </a:r>
            <a:r>
              <a:rPr sz="1556" spc="20" dirty="0">
                <a:solidFill>
                  <a:prstClr val="black"/>
                </a:solidFill>
                <a:latin typeface="Times New Roman"/>
                <a:cs typeface="Times New Roman"/>
              </a:rPr>
              <a:t>r</a:t>
            </a:r>
            <a:r>
              <a:rPr sz="1556" spc="45" dirty="0">
                <a:solidFill>
                  <a:prstClr val="black"/>
                </a:solidFill>
                <a:latin typeface="Times New Roman"/>
                <a:cs typeface="Times New Roman"/>
              </a:rPr>
              <a:t>n</a:t>
            </a:r>
            <a:r>
              <a:rPr sz="1556" spc="30" dirty="0">
                <a:solidFill>
                  <a:prstClr val="black"/>
                </a:solidFill>
                <a:latin typeface="Times New Roman"/>
                <a:cs typeface="Times New Roman"/>
              </a:rPr>
              <a:t>e</a:t>
            </a:r>
            <a:r>
              <a:rPr sz="1556" spc="25" dirty="0">
                <a:solidFill>
                  <a:prstClr val="black"/>
                </a:solidFill>
                <a:latin typeface="Times New Roman"/>
                <a:cs typeface="Times New Roman"/>
              </a:rPr>
              <a:t>r</a:t>
            </a:r>
            <a:endParaRPr sz="1556">
              <a:solidFill>
                <a:prstClr val="black"/>
              </a:solidFill>
              <a:latin typeface="Times New Roman"/>
              <a:cs typeface="Times New Roman"/>
            </a:endParaRPr>
          </a:p>
        </p:txBody>
      </p:sp>
      <p:sp>
        <p:nvSpPr>
          <p:cNvPr id="18" name="object 18"/>
          <p:cNvSpPr/>
          <p:nvPr/>
        </p:nvSpPr>
        <p:spPr>
          <a:xfrm>
            <a:off x="8108274" y="5115455"/>
            <a:ext cx="124923" cy="551954"/>
          </a:xfrm>
          <a:custGeom>
            <a:avLst/>
            <a:gdLst/>
            <a:ahLst/>
            <a:cxnLst/>
            <a:rect l="l" t="t" r="r" b="b"/>
            <a:pathLst>
              <a:path w="124459" h="549910">
                <a:moveTo>
                  <a:pt x="124205" y="429005"/>
                </a:moveTo>
                <a:lnTo>
                  <a:pt x="0" y="429005"/>
                </a:lnTo>
                <a:lnTo>
                  <a:pt x="54101" y="533251"/>
                </a:lnTo>
                <a:lnTo>
                  <a:pt x="54101" y="453389"/>
                </a:lnTo>
                <a:lnTo>
                  <a:pt x="57911" y="457200"/>
                </a:lnTo>
                <a:lnTo>
                  <a:pt x="66294" y="457200"/>
                </a:lnTo>
                <a:lnTo>
                  <a:pt x="70103" y="453389"/>
                </a:lnTo>
                <a:lnTo>
                  <a:pt x="70103" y="534538"/>
                </a:lnTo>
                <a:lnTo>
                  <a:pt x="124205" y="429005"/>
                </a:lnTo>
                <a:close/>
              </a:path>
              <a:path w="124459" h="549910">
                <a:moveTo>
                  <a:pt x="70103" y="429005"/>
                </a:moveTo>
                <a:lnTo>
                  <a:pt x="70103" y="3810"/>
                </a:lnTo>
                <a:lnTo>
                  <a:pt x="66294" y="0"/>
                </a:lnTo>
                <a:lnTo>
                  <a:pt x="57911" y="0"/>
                </a:lnTo>
                <a:lnTo>
                  <a:pt x="54101" y="3810"/>
                </a:lnTo>
                <a:lnTo>
                  <a:pt x="54101" y="429005"/>
                </a:lnTo>
                <a:lnTo>
                  <a:pt x="70103" y="429005"/>
                </a:lnTo>
                <a:close/>
              </a:path>
              <a:path w="124459" h="549910">
                <a:moveTo>
                  <a:pt x="70103" y="534538"/>
                </a:moveTo>
                <a:lnTo>
                  <a:pt x="70103" y="453389"/>
                </a:lnTo>
                <a:lnTo>
                  <a:pt x="66294" y="457200"/>
                </a:lnTo>
                <a:lnTo>
                  <a:pt x="57911" y="457200"/>
                </a:lnTo>
                <a:lnTo>
                  <a:pt x="54101" y="453389"/>
                </a:lnTo>
                <a:lnTo>
                  <a:pt x="54101" y="533251"/>
                </a:lnTo>
                <a:lnTo>
                  <a:pt x="62483" y="549401"/>
                </a:lnTo>
                <a:lnTo>
                  <a:pt x="70103" y="534538"/>
                </a:lnTo>
                <a:close/>
              </a:path>
            </a:pathLst>
          </a:custGeom>
          <a:solidFill>
            <a:srgbClr val="000000"/>
          </a:solidFill>
        </p:spPr>
        <p:txBody>
          <a:bodyPr wrap="square" lIns="0" tIns="0" rIns="0" bIns="0" rtlCol="0"/>
          <a:lstStyle/>
          <a:p>
            <a:endParaRPr sz="1807">
              <a:solidFill>
                <a:prstClr val="black"/>
              </a:solidFill>
            </a:endParaRPr>
          </a:p>
        </p:txBody>
      </p:sp>
      <p:sp>
        <p:nvSpPr>
          <p:cNvPr id="19" name="object 19"/>
          <p:cNvSpPr/>
          <p:nvPr/>
        </p:nvSpPr>
        <p:spPr>
          <a:xfrm>
            <a:off x="8162577" y="5115455"/>
            <a:ext cx="16571" cy="458900"/>
          </a:xfrm>
          <a:custGeom>
            <a:avLst/>
            <a:gdLst/>
            <a:ahLst/>
            <a:cxnLst/>
            <a:rect l="l" t="t" r="r" b="b"/>
            <a:pathLst>
              <a:path w="16509" h="457200">
                <a:moveTo>
                  <a:pt x="16001" y="7619"/>
                </a:moveTo>
                <a:lnTo>
                  <a:pt x="16001" y="449579"/>
                </a:lnTo>
                <a:lnTo>
                  <a:pt x="16001" y="453389"/>
                </a:lnTo>
                <a:lnTo>
                  <a:pt x="12192" y="457200"/>
                </a:lnTo>
                <a:lnTo>
                  <a:pt x="8381" y="457200"/>
                </a:lnTo>
                <a:lnTo>
                  <a:pt x="3809" y="457200"/>
                </a:lnTo>
                <a:lnTo>
                  <a:pt x="0" y="453389"/>
                </a:lnTo>
                <a:lnTo>
                  <a:pt x="0" y="449579"/>
                </a:lnTo>
                <a:lnTo>
                  <a:pt x="0" y="7619"/>
                </a:lnTo>
                <a:lnTo>
                  <a:pt x="0" y="3810"/>
                </a:lnTo>
                <a:lnTo>
                  <a:pt x="3809" y="0"/>
                </a:lnTo>
                <a:lnTo>
                  <a:pt x="8381" y="0"/>
                </a:lnTo>
                <a:lnTo>
                  <a:pt x="12192" y="0"/>
                </a:lnTo>
                <a:lnTo>
                  <a:pt x="16001" y="3810"/>
                </a:lnTo>
                <a:lnTo>
                  <a:pt x="16001" y="7619"/>
                </a:lnTo>
                <a:close/>
              </a:path>
            </a:pathLst>
          </a:custGeom>
          <a:ln w="3175">
            <a:solidFill>
              <a:srgbClr val="000000"/>
            </a:solidFill>
          </a:ln>
        </p:spPr>
        <p:txBody>
          <a:bodyPr wrap="square" lIns="0" tIns="0" rIns="0" bIns="0" rtlCol="0"/>
          <a:lstStyle/>
          <a:p>
            <a:endParaRPr sz="1807">
              <a:solidFill>
                <a:prstClr val="black"/>
              </a:solidFill>
            </a:endParaRPr>
          </a:p>
        </p:txBody>
      </p:sp>
      <p:sp>
        <p:nvSpPr>
          <p:cNvPr id="20" name="object 20"/>
          <p:cNvSpPr/>
          <p:nvPr/>
        </p:nvSpPr>
        <p:spPr>
          <a:xfrm>
            <a:off x="8108274" y="5546056"/>
            <a:ext cx="124923" cy="121099"/>
          </a:xfrm>
          <a:custGeom>
            <a:avLst/>
            <a:gdLst/>
            <a:ahLst/>
            <a:cxnLst/>
            <a:rect l="l" t="t" r="r" b="b"/>
            <a:pathLst>
              <a:path w="124459" h="120650">
                <a:moveTo>
                  <a:pt x="124205" y="0"/>
                </a:moveTo>
                <a:lnTo>
                  <a:pt x="62483" y="120396"/>
                </a:lnTo>
                <a:lnTo>
                  <a:pt x="0" y="0"/>
                </a:lnTo>
                <a:lnTo>
                  <a:pt x="124205" y="0"/>
                </a:lnTo>
                <a:close/>
              </a:path>
            </a:pathLst>
          </a:custGeom>
          <a:ln w="3175">
            <a:solidFill>
              <a:srgbClr val="000000"/>
            </a:solidFill>
          </a:ln>
        </p:spPr>
        <p:txBody>
          <a:bodyPr wrap="square" lIns="0" tIns="0" rIns="0" bIns="0" rtlCol="0"/>
          <a:lstStyle/>
          <a:p>
            <a:endParaRPr sz="1807">
              <a:solidFill>
                <a:prstClr val="black"/>
              </a:solidFill>
            </a:endParaRPr>
          </a:p>
        </p:txBody>
      </p:sp>
      <p:sp>
        <p:nvSpPr>
          <p:cNvPr id="21" name="object 21"/>
          <p:cNvSpPr/>
          <p:nvPr/>
        </p:nvSpPr>
        <p:spPr>
          <a:xfrm>
            <a:off x="5731940" y="3430529"/>
            <a:ext cx="569163" cy="430855"/>
          </a:xfrm>
          <a:custGeom>
            <a:avLst/>
            <a:gdLst/>
            <a:ahLst/>
            <a:cxnLst/>
            <a:rect l="l" t="t" r="r" b="b"/>
            <a:pathLst>
              <a:path w="567054" h="429260">
                <a:moveTo>
                  <a:pt x="15239" y="425196"/>
                </a:moveTo>
                <a:lnTo>
                  <a:pt x="15239" y="371855"/>
                </a:lnTo>
                <a:lnTo>
                  <a:pt x="12191" y="368808"/>
                </a:lnTo>
                <a:lnTo>
                  <a:pt x="3810" y="368808"/>
                </a:lnTo>
                <a:lnTo>
                  <a:pt x="0" y="371855"/>
                </a:lnTo>
                <a:lnTo>
                  <a:pt x="0" y="425196"/>
                </a:lnTo>
                <a:lnTo>
                  <a:pt x="3810" y="429005"/>
                </a:lnTo>
                <a:lnTo>
                  <a:pt x="12191" y="429005"/>
                </a:lnTo>
                <a:lnTo>
                  <a:pt x="15239" y="425196"/>
                </a:lnTo>
                <a:close/>
              </a:path>
              <a:path w="567054" h="429260">
                <a:moveTo>
                  <a:pt x="15239" y="320039"/>
                </a:moveTo>
                <a:lnTo>
                  <a:pt x="15239" y="266700"/>
                </a:lnTo>
                <a:lnTo>
                  <a:pt x="12191" y="262889"/>
                </a:lnTo>
                <a:lnTo>
                  <a:pt x="3810" y="262889"/>
                </a:lnTo>
                <a:lnTo>
                  <a:pt x="0" y="266700"/>
                </a:lnTo>
                <a:lnTo>
                  <a:pt x="0" y="320039"/>
                </a:lnTo>
                <a:lnTo>
                  <a:pt x="3810" y="323850"/>
                </a:lnTo>
                <a:lnTo>
                  <a:pt x="12191" y="323850"/>
                </a:lnTo>
                <a:lnTo>
                  <a:pt x="15239" y="320039"/>
                </a:lnTo>
                <a:close/>
              </a:path>
              <a:path w="567054" h="429260">
                <a:moveTo>
                  <a:pt x="15239" y="214884"/>
                </a:moveTo>
                <a:lnTo>
                  <a:pt x="15239" y="161543"/>
                </a:lnTo>
                <a:lnTo>
                  <a:pt x="12191" y="157734"/>
                </a:lnTo>
                <a:lnTo>
                  <a:pt x="3810" y="157734"/>
                </a:lnTo>
                <a:lnTo>
                  <a:pt x="0" y="161543"/>
                </a:lnTo>
                <a:lnTo>
                  <a:pt x="0" y="214884"/>
                </a:lnTo>
                <a:lnTo>
                  <a:pt x="3810" y="217931"/>
                </a:lnTo>
                <a:lnTo>
                  <a:pt x="12191" y="217931"/>
                </a:lnTo>
                <a:lnTo>
                  <a:pt x="15239" y="214884"/>
                </a:lnTo>
                <a:close/>
              </a:path>
              <a:path w="567054" h="429260">
                <a:moveTo>
                  <a:pt x="15239" y="108965"/>
                </a:moveTo>
                <a:lnTo>
                  <a:pt x="15239" y="55625"/>
                </a:lnTo>
                <a:lnTo>
                  <a:pt x="12191" y="52577"/>
                </a:lnTo>
                <a:lnTo>
                  <a:pt x="3810" y="52577"/>
                </a:lnTo>
                <a:lnTo>
                  <a:pt x="0" y="55625"/>
                </a:lnTo>
                <a:lnTo>
                  <a:pt x="0" y="108965"/>
                </a:lnTo>
                <a:lnTo>
                  <a:pt x="3810" y="112775"/>
                </a:lnTo>
                <a:lnTo>
                  <a:pt x="12191" y="112775"/>
                </a:lnTo>
                <a:lnTo>
                  <a:pt x="15239" y="108965"/>
                </a:lnTo>
                <a:close/>
              </a:path>
              <a:path w="567054" h="429260">
                <a:moveTo>
                  <a:pt x="124206" y="64008"/>
                </a:moveTo>
                <a:lnTo>
                  <a:pt x="124206" y="55625"/>
                </a:lnTo>
                <a:lnTo>
                  <a:pt x="121158" y="52577"/>
                </a:lnTo>
                <a:lnTo>
                  <a:pt x="65532" y="52577"/>
                </a:lnTo>
                <a:lnTo>
                  <a:pt x="62484" y="55625"/>
                </a:lnTo>
                <a:lnTo>
                  <a:pt x="62484" y="64008"/>
                </a:lnTo>
                <a:lnTo>
                  <a:pt x="65532" y="67817"/>
                </a:lnTo>
                <a:lnTo>
                  <a:pt x="121158" y="67817"/>
                </a:lnTo>
                <a:lnTo>
                  <a:pt x="124206" y="64008"/>
                </a:lnTo>
                <a:close/>
              </a:path>
              <a:path w="567054" h="429260">
                <a:moveTo>
                  <a:pt x="233172" y="64008"/>
                </a:moveTo>
                <a:lnTo>
                  <a:pt x="233172" y="55625"/>
                </a:lnTo>
                <a:lnTo>
                  <a:pt x="229362" y="52577"/>
                </a:lnTo>
                <a:lnTo>
                  <a:pt x="174498" y="52577"/>
                </a:lnTo>
                <a:lnTo>
                  <a:pt x="170687" y="55625"/>
                </a:lnTo>
                <a:lnTo>
                  <a:pt x="170687" y="64008"/>
                </a:lnTo>
                <a:lnTo>
                  <a:pt x="174498" y="67817"/>
                </a:lnTo>
                <a:lnTo>
                  <a:pt x="229362" y="67817"/>
                </a:lnTo>
                <a:lnTo>
                  <a:pt x="233172" y="64008"/>
                </a:lnTo>
                <a:close/>
              </a:path>
              <a:path w="567054" h="429260">
                <a:moveTo>
                  <a:pt x="341375" y="64008"/>
                </a:moveTo>
                <a:lnTo>
                  <a:pt x="341375" y="55625"/>
                </a:lnTo>
                <a:lnTo>
                  <a:pt x="338327" y="52577"/>
                </a:lnTo>
                <a:lnTo>
                  <a:pt x="282701" y="52577"/>
                </a:lnTo>
                <a:lnTo>
                  <a:pt x="279653" y="55625"/>
                </a:lnTo>
                <a:lnTo>
                  <a:pt x="279653" y="64008"/>
                </a:lnTo>
                <a:lnTo>
                  <a:pt x="282701" y="67817"/>
                </a:lnTo>
                <a:lnTo>
                  <a:pt x="338327" y="67817"/>
                </a:lnTo>
                <a:lnTo>
                  <a:pt x="341375" y="64008"/>
                </a:lnTo>
                <a:close/>
              </a:path>
              <a:path w="567054" h="429260">
                <a:moveTo>
                  <a:pt x="450341" y="64008"/>
                </a:moveTo>
                <a:lnTo>
                  <a:pt x="450341" y="55625"/>
                </a:lnTo>
                <a:lnTo>
                  <a:pt x="446532" y="52577"/>
                </a:lnTo>
                <a:lnTo>
                  <a:pt x="391667" y="52577"/>
                </a:lnTo>
                <a:lnTo>
                  <a:pt x="387858" y="55625"/>
                </a:lnTo>
                <a:lnTo>
                  <a:pt x="387858" y="64008"/>
                </a:lnTo>
                <a:lnTo>
                  <a:pt x="391667" y="67817"/>
                </a:lnTo>
                <a:lnTo>
                  <a:pt x="446532" y="67817"/>
                </a:lnTo>
                <a:lnTo>
                  <a:pt x="450341" y="64008"/>
                </a:lnTo>
                <a:close/>
              </a:path>
              <a:path w="567054" h="429260">
                <a:moveTo>
                  <a:pt x="566927" y="60198"/>
                </a:moveTo>
                <a:lnTo>
                  <a:pt x="442722" y="0"/>
                </a:lnTo>
                <a:lnTo>
                  <a:pt x="442722" y="52577"/>
                </a:lnTo>
                <a:lnTo>
                  <a:pt x="446532" y="52577"/>
                </a:lnTo>
                <a:lnTo>
                  <a:pt x="450341" y="55625"/>
                </a:lnTo>
                <a:lnTo>
                  <a:pt x="450341" y="116702"/>
                </a:lnTo>
                <a:lnTo>
                  <a:pt x="566927" y="60198"/>
                </a:lnTo>
                <a:close/>
              </a:path>
              <a:path w="567054" h="429260">
                <a:moveTo>
                  <a:pt x="450341" y="116702"/>
                </a:moveTo>
                <a:lnTo>
                  <a:pt x="450341" y="64008"/>
                </a:lnTo>
                <a:lnTo>
                  <a:pt x="446532" y="67817"/>
                </a:lnTo>
                <a:lnTo>
                  <a:pt x="442722" y="67817"/>
                </a:lnTo>
                <a:lnTo>
                  <a:pt x="442722" y="120396"/>
                </a:lnTo>
                <a:lnTo>
                  <a:pt x="450341" y="116702"/>
                </a:lnTo>
                <a:close/>
              </a:path>
            </a:pathLst>
          </a:custGeom>
          <a:solidFill>
            <a:srgbClr val="000000"/>
          </a:solidFill>
        </p:spPr>
        <p:txBody>
          <a:bodyPr wrap="square" lIns="0" tIns="0" rIns="0" bIns="0" rtlCol="0"/>
          <a:lstStyle/>
          <a:p>
            <a:endParaRPr sz="1807">
              <a:solidFill>
                <a:prstClr val="black"/>
              </a:solidFill>
            </a:endParaRPr>
          </a:p>
        </p:txBody>
      </p:sp>
      <p:sp>
        <p:nvSpPr>
          <p:cNvPr id="22" name="object 22"/>
          <p:cNvSpPr/>
          <p:nvPr/>
        </p:nvSpPr>
        <p:spPr>
          <a:xfrm>
            <a:off x="5731939" y="3800709"/>
            <a:ext cx="15297" cy="60549"/>
          </a:xfrm>
          <a:custGeom>
            <a:avLst/>
            <a:gdLst/>
            <a:ahLst/>
            <a:cxnLst/>
            <a:rect l="l" t="t" r="r" b="b"/>
            <a:pathLst>
              <a:path w="15239" h="60325">
                <a:moveTo>
                  <a:pt x="0" y="52577"/>
                </a:moveTo>
                <a:lnTo>
                  <a:pt x="0" y="7619"/>
                </a:lnTo>
                <a:lnTo>
                  <a:pt x="0" y="3047"/>
                </a:lnTo>
                <a:lnTo>
                  <a:pt x="3810" y="0"/>
                </a:lnTo>
                <a:lnTo>
                  <a:pt x="7620" y="0"/>
                </a:lnTo>
                <a:lnTo>
                  <a:pt x="12191" y="0"/>
                </a:lnTo>
                <a:lnTo>
                  <a:pt x="15239" y="3047"/>
                </a:lnTo>
                <a:lnTo>
                  <a:pt x="15239" y="7619"/>
                </a:lnTo>
                <a:lnTo>
                  <a:pt x="15239" y="52577"/>
                </a:lnTo>
                <a:lnTo>
                  <a:pt x="15239" y="56387"/>
                </a:lnTo>
                <a:lnTo>
                  <a:pt x="12191" y="60197"/>
                </a:lnTo>
                <a:lnTo>
                  <a:pt x="7620" y="60197"/>
                </a:lnTo>
                <a:lnTo>
                  <a:pt x="3810" y="60197"/>
                </a:lnTo>
                <a:lnTo>
                  <a:pt x="0" y="56387"/>
                </a:lnTo>
                <a:lnTo>
                  <a:pt x="0" y="52577"/>
                </a:lnTo>
                <a:close/>
              </a:path>
            </a:pathLst>
          </a:custGeom>
          <a:ln w="3175">
            <a:solidFill>
              <a:srgbClr val="000000"/>
            </a:solidFill>
          </a:ln>
        </p:spPr>
        <p:txBody>
          <a:bodyPr wrap="square" lIns="0" tIns="0" rIns="0" bIns="0" rtlCol="0"/>
          <a:lstStyle/>
          <a:p>
            <a:endParaRPr sz="1807">
              <a:solidFill>
                <a:prstClr val="black"/>
              </a:solidFill>
            </a:endParaRPr>
          </a:p>
        </p:txBody>
      </p:sp>
      <p:sp>
        <p:nvSpPr>
          <p:cNvPr id="23" name="object 23"/>
          <p:cNvSpPr/>
          <p:nvPr/>
        </p:nvSpPr>
        <p:spPr>
          <a:xfrm>
            <a:off x="5731939" y="3694397"/>
            <a:ext cx="15297" cy="61187"/>
          </a:xfrm>
          <a:custGeom>
            <a:avLst/>
            <a:gdLst/>
            <a:ahLst/>
            <a:cxnLst/>
            <a:rect l="l" t="t" r="r" b="b"/>
            <a:pathLst>
              <a:path w="15239" h="60960">
                <a:moveTo>
                  <a:pt x="0" y="53339"/>
                </a:moveTo>
                <a:lnTo>
                  <a:pt x="0" y="7620"/>
                </a:lnTo>
                <a:lnTo>
                  <a:pt x="0" y="3810"/>
                </a:lnTo>
                <a:lnTo>
                  <a:pt x="3810" y="0"/>
                </a:lnTo>
                <a:lnTo>
                  <a:pt x="7620" y="0"/>
                </a:lnTo>
                <a:lnTo>
                  <a:pt x="12191" y="0"/>
                </a:lnTo>
                <a:lnTo>
                  <a:pt x="15239" y="3810"/>
                </a:lnTo>
                <a:lnTo>
                  <a:pt x="15239" y="7620"/>
                </a:lnTo>
                <a:lnTo>
                  <a:pt x="15239" y="53339"/>
                </a:lnTo>
                <a:lnTo>
                  <a:pt x="15239" y="57150"/>
                </a:lnTo>
                <a:lnTo>
                  <a:pt x="12191" y="60960"/>
                </a:lnTo>
                <a:lnTo>
                  <a:pt x="7620" y="60960"/>
                </a:lnTo>
                <a:lnTo>
                  <a:pt x="3810" y="60960"/>
                </a:lnTo>
                <a:lnTo>
                  <a:pt x="0" y="57150"/>
                </a:lnTo>
                <a:lnTo>
                  <a:pt x="0" y="53339"/>
                </a:lnTo>
                <a:close/>
              </a:path>
            </a:pathLst>
          </a:custGeom>
          <a:ln w="3175">
            <a:solidFill>
              <a:srgbClr val="000000"/>
            </a:solidFill>
          </a:ln>
        </p:spPr>
        <p:txBody>
          <a:bodyPr wrap="square" lIns="0" tIns="0" rIns="0" bIns="0" rtlCol="0"/>
          <a:lstStyle/>
          <a:p>
            <a:endParaRPr sz="1807">
              <a:solidFill>
                <a:prstClr val="black"/>
              </a:solidFill>
            </a:endParaRPr>
          </a:p>
        </p:txBody>
      </p:sp>
      <p:sp>
        <p:nvSpPr>
          <p:cNvPr id="24" name="object 24"/>
          <p:cNvSpPr/>
          <p:nvPr/>
        </p:nvSpPr>
        <p:spPr>
          <a:xfrm>
            <a:off x="5731939" y="3588851"/>
            <a:ext cx="15297" cy="60549"/>
          </a:xfrm>
          <a:custGeom>
            <a:avLst/>
            <a:gdLst/>
            <a:ahLst/>
            <a:cxnLst/>
            <a:rect l="l" t="t" r="r" b="b"/>
            <a:pathLst>
              <a:path w="15239" h="60325">
                <a:moveTo>
                  <a:pt x="0" y="52577"/>
                </a:moveTo>
                <a:lnTo>
                  <a:pt x="0" y="7619"/>
                </a:lnTo>
                <a:lnTo>
                  <a:pt x="0" y="3809"/>
                </a:lnTo>
                <a:lnTo>
                  <a:pt x="3810" y="0"/>
                </a:lnTo>
                <a:lnTo>
                  <a:pt x="7620" y="0"/>
                </a:lnTo>
                <a:lnTo>
                  <a:pt x="12191" y="0"/>
                </a:lnTo>
                <a:lnTo>
                  <a:pt x="15239" y="3809"/>
                </a:lnTo>
                <a:lnTo>
                  <a:pt x="15239" y="7619"/>
                </a:lnTo>
                <a:lnTo>
                  <a:pt x="15239" y="52577"/>
                </a:lnTo>
                <a:lnTo>
                  <a:pt x="15239" y="57150"/>
                </a:lnTo>
                <a:lnTo>
                  <a:pt x="12191" y="60197"/>
                </a:lnTo>
                <a:lnTo>
                  <a:pt x="7620" y="60197"/>
                </a:lnTo>
                <a:lnTo>
                  <a:pt x="3810" y="60197"/>
                </a:lnTo>
                <a:lnTo>
                  <a:pt x="0" y="57150"/>
                </a:lnTo>
                <a:lnTo>
                  <a:pt x="0" y="52577"/>
                </a:lnTo>
                <a:close/>
              </a:path>
            </a:pathLst>
          </a:custGeom>
          <a:ln w="3175">
            <a:solidFill>
              <a:srgbClr val="000000"/>
            </a:solidFill>
          </a:ln>
        </p:spPr>
        <p:txBody>
          <a:bodyPr wrap="square" lIns="0" tIns="0" rIns="0" bIns="0" rtlCol="0"/>
          <a:lstStyle/>
          <a:p>
            <a:endParaRPr sz="1807">
              <a:solidFill>
                <a:prstClr val="black"/>
              </a:solidFill>
            </a:endParaRPr>
          </a:p>
        </p:txBody>
      </p:sp>
      <p:sp>
        <p:nvSpPr>
          <p:cNvPr id="25" name="object 25"/>
          <p:cNvSpPr/>
          <p:nvPr/>
        </p:nvSpPr>
        <p:spPr>
          <a:xfrm>
            <a:off x="5731939" y="3483304"/>
            <a:ext cx="15297" cy="60549"/>
          </a:xfrm>
          <a:custGeom>
            <a:avLst/>
            <a:gdLst/>
            <a:ahLst/>
            <a:cxnLst/>
            <a:rect l="l" t="t" r="r" b="b"/>
            <a:pathLst>
              <a:path w="15239" h="60325">
                <a:moveTo>
                  <a:pt x="0" y="52577"/>
                </a:moveTo>
                <a:lnTo>
                  <a:pt x="0" y="7620"/>
                </a:lnTo>
                <a:lnTo>
                  <a:pt x="0" y="3048"/>
                </a:lnTo>
                <a:lnTo>
                  <a:pt x="3810" y="0"/>
                </a:lnTo>
                <a:lnTo>
                  <a:pt x="7620" y="0"/>
                </a:lnTo>
                <a:lnTo>
                  <a:pt x="12191" y="0"/>
                </a:lnTo>
                <a:lnTo>
                  <a:pt x="15239" y="3048"/>
                </a:lnTo>
                <a:lnTo>
                  <a:pt x="15239" y="7620"/>
                </a:lnTo>
                <a:lnTo>
                  <a:pt x="15239" y="52577"/>
                </a:lnTo>
                <a:lnTo>
                  <a:pt x="15239" y="56387"/>
                </a:lnTo>
                <a:lnTo>
                  <a:pt x="12191" y="60198"/>
                </a:lnTo>
                <a:lnTo>
                  <a:pt x="7620" y="60198"/>
                </a:lnTo>
                <a:lnTo>
                  <a:pt x="3810" y="60198"/>
                </a:lnTo>
                <a:lnTo>
                  <a:pt x="0" y="56387"/>
                </a:lnTo>
                <a:lnTo>
                  <a:pt x="0" y="52577"/>
                </a:lnTo>
                <a:close/>
              </a:path>
            </a:pathLst>
          </a:custGeom>
          <a:ln w="3175">
            <a:solidFill>
              <a:srgbClr val="000000"/>
            </a:solidFill>
          </a:ln>
        </p:spPr>
        <p:txBody>
          <a:bodyPr wrap="square" lIns="0" tIns="0" rIns="0" bIns="0" rtlCol="0"/>
          <a:lstStyle/>
          <a:p>
            <a:endParaRPr sz="1807">
              <a:solidFill>
                <a:prstClr val="black"/>
              </a:solidFill>
            </a:endParaRPr>
          </a:p>
        </p:txBody>
      </p:sp>
      <p:sp>
        <p:nvSpPr>
          <p:cNvPr id="26" name="object 26"/>
          <p:cNvSpPr/>
          <p:nvPr/>
        </p:nvSpPr>
        <p:spPr>
          <a:xfrm>
            <a:off x="5794655" y="3483303"/>
            <a:ext cx="62461" cy="15297"/>
          </a:xfrm>
          <a:custGeom>
            <a:avLst/>
            <a:gdLst/>
            <a:ahLst/>
            <a:cxnLst/>
            <a:rect l="l" t="t" r="r" b="b"/>
            <a:pathLst>
              <a:path w="62229" h="15239">
                <a:moveTo>
                  <a:pt x="7619" y="0"/>
                </a:moveTo>
                <a:lnTo>
                  <a:pt x="54101" y="0"/>
                </a:lnTo>
                <a:lnTo>
                  <a:pt x="58674" y="0"/>
                </a:lnTo>
                <a:lnTo>
                  <a:pt x="61722" y="3048"/>
                </a:lnTo>
                <a:lnTo>
                  <a:pt x="61722" y="7620"/>
                </a:lnTo>
                <a:lnTo>
                  <a:pt x="61722" y="11430"/>
                </a:lnTo>
                <a:lnTo>
                  <a:pt x="58674" y="15239"/>
                </a:lnTo>
                <a:lnTo>
                  <a:pt x="54101" y="15239"/>
                </a:lnTo>
                <a:lnTo>
                  <a:pt x="7619" y="15239"/>
                </a:lnTo>
                <a:lnTo>
                  <a:pt x="3048" y="15239"/>
                </a:lnTo>
                <a:lnTo>
                  <a:pt x="0" y="11430"/>
                </a:lnTo>
                <a:lnTo>
                  <a:pt x="0" y="7620"/>
                </a:lnTo>
                <a:lnTo>
                  <a:pt x="0" y="3048"/>
                </a:lnTo>
                <a:lnTo>
                  <a:pt x="3048" y="0"/>
                </a:lnTo>
                <a:lnTo>
                  <a:pt x="7619" y="0"/>
                </a:lnTo>
                <a:close/>
              </a:path>
            </a:pathLst>
          </a:custGeom>
          <a:ln w="3175">
            <a:solidFill>
              <a:srgbClr val="000000"/>
            </a:solidFill>
          </a:ln>
        </p:spPr>
        <p:txBody>
          <a:bodyPr wrap="square" lIns="0" tIns="0" rIns="0" bIns="0" rtlCol="0"/>
          <a:lstStyle/>
          <a:p>
            <a:endParaRPr sz="1807">
              <a:solidFill>
                <a:prstClr val="black"/>
              </a:solidFill>
            </a:endParaRPr>
          </a:p>
        </p:txBody>
      </p:sp>
      <p:sp>
        <p:nvSpPr>
          <p:cNvPr id="27" name="object 27"/>
          <p:cNvSpPr/>
          <p:nvPr/>
        </p:nvSpPr>
        <p:spPr>
          <a:xfrm>
            <a:off x="5903263" y="3483303"/>
            <a:ext cx="63099" cy="15297"/>
          </a:xfrm>
          <a:custGeom>
            <a:avLst/>
            <a:gdLst/>
            <a:ahLst/>
            <a:cxnLst/>
            <a:rect l="l" t="t" r="r" b="b"/>
            <a:pathLst>
              <a:path w="62864" h="15239">
                <a:moveTo>
                  <a:pt x="7620" y="0"/>
                </a:moveTo>
                <a:lnTo>
                  <a:pt x="54101" y="0"/>
                </a:lnTo>
                <a:lnTo>
                  <a:pt x="58674" y="0"/>
                </a:lnTo>
                <a:lnTo>
                  <a:pt x="62484" y="3048"/>
                </a:lnTo>
                <a:lnTo>
                  <a:pt x="62484" y="7620"/>
                </a:lnTo>
                <a:lnTo>
                  <a:pt x="62484" y="11430"/>
                </a:lnTo>
                <a:lnTo>
                  <a:pt x="58674" y="15239"/>
                </a:lnTo>
                <a:lnTo>
                  <a:pt x="54101" y="15239"/>
                </a:lnTo>
                <a:lnTo>
                  <a:pt x="7620" y="15239"/>
                </a:lnTo>
                <a:lnTo>
                  <a:pt x="3810" y="15239"/>
                </a:lnTo>
                <a:lnTo>
                  <a:pt x="0" y="11430"/>
                </a:lnTo>
                <a:lnTo>
                  <a:pt x="0" y="7620"/>
                </a:lnTo>
                <a:lnTo>
                  <a:pt x="0" y="3048"/>
                </a:lnTo>
                <a:lnTo>
                  <a:pt x="3810" y="0"/>
                </a:lnTo>
                <a:lnTo>
                  <a:pt x="7620" y="0"/>
                </a:lnTo>
                <a:close/>
              </a:path>
            </a:pathLst>
          </a:custGeom>
          <a:ln w="3175">
            <a:solidFill>
              <a:srgbClr val="000000"/>
            </a:solidFill>
          </a:ln>
        </p:spPr>
        <p:txBody>
          <a:bodyPr wrap="square" lIns="0" tIns="0" rIns="0" bIns="0" rtlCol="0"/>
          <a:lstStyle/>
          <a:p>
            <a:endParaRPr sz="1807">
              <a:solidFill>
                <a:prstClr val="black"/>
              </a:solidFill>
            </a:endParaRPr>
          </a:p>
        </p:txBody>
      </p:sp>
      <p:sp>
        <p:nvSpPr>
          <p:cNvPr id="28" name="object 28"/>
          <p:cNvSpPr/>
          <p:nvPr/>
        </p:nvSpPr>
        <p:spPr>
          <a:xfrm>
            <a:off x="6012632" y="3483303"/>
            <a:ext cx="62461" cy="15297"/>
          </a:xfrm>
          <a:custGeom>
            <a:avLst/>
            <a:gdLst/>
            <a:ahLst/>
            <a:cxnLst/>
            <a:rect l="l" t="t" r="r" b="b"/>
            <a:pathLst>
              <a:path w="62229" h="15239">
                <a:moveTo>
                  <a:pt x="7620" y="0"/>
                </a:moveTo>
                <a:lnTo>
                  <a:pt x="54102" y="0"/>
                </a:lnTo>
                <a:lnTo>
                  <a:pt x="58674" y="0"/>
                </a:lnTo>
                <a:lnTo>
                  <a:pt x="61722" y="3048"/>
                </a:lnTo>
                <a:lnTo>
                  <a:pt x="61722" y="7620"/>
                </a:lnTo>
                <a:lnTo>
                  <a:pt x="61722" y="11430"/>
                </a:lnTo>
                <a:lnTo>
                  <a:pt x="58674" y="15239"/>
                </a:lnTo>
                <a:lnTo>
                  <a:pt x="54102" y="15239"/>
                </a:lnTo>
                <a:lnTo>
                  <a:pt x="7620" y="15239"/>
                </a:lnTo>
                <a:lnTo>
                  <a:pt x="3048" y="15239"/>
                </a:lnTo>
                <a:lnTo>
                  <a:pt x="0" y="11430"/>
                </a:lnTo>
                <a:lnTo>
                  <a:pt x="0" y="7620"/>
                </a:lnTo>
                <a:lnTo>
                  <a:pt x="0" y="3048"/>
                </a:lnTo>
                <a:lnTo>
                  <a:pt x="3048" y="0"/>
                </a:lnTo>
                <a:lnTo>
                  <a:pt x="7620" y="0"/>
                </a:lnTo>
                <a:close/>
              </a:path>
            </a:pathLst>
          </a:custGeom>
          <a:ln w="3175">
            <a:solidFill>
              <a:srgbClr val="000000"/>
            </a:solidFill>
          </a:ln>
        </p:spPr>
        <p:txBody>
          <a:bodyPr wrap="square" lIns="0" tIns="0" rIns="0" bIns="0" rtlCol="0"/>
          <a:lstStyle/>
          <a:p>
            <a:endParaRPr sz="1807">
              <a:solidFill>
                <a:prstClr val="black"/>
              </a:solidFill>
            </a:endParaRPr>
          </a:p>
        </p:txBody>
      </p:sp>
      <p:sp>
        <p:nvSpPr>
          <p:cNvPr id="29" name="object 29"/>
          <p:cNvSpPr/>
          <p:nvPr/>
        </p:nvSpPr>
        <p:spPr>
          <a:xfrm>
            <a:off x="6120628" y="3429918"/>
            <a:ext cx="180959" cy="122067"/>
          </a:xfrm>
          <a:prstGeom prst="rect">
            <a:avLst/>
          </a:prstGeom>
          <a:blipFill>
            <a:blip r:embed="rId3" cstate="print"/>
            <a:stretch>
              <a:fillRect/>
            </a:stretch>
          </a:blipFill>
        </p:spPr>
        <p:txBody>
          <a:bodyPr wrap="square" lIns="0" tIns="0" rIns="0" bIns="0" rtlCol="0"/>
          <a:lstStyle/>
          <a:p>
            <a:endParaRPr sz="1807">
              <a:solidFill>
                <a:prstClr val="black"/>
              </a:solidFill>
            </a:endParaRPr>
          </a:p>
        </p:txBody>
      </p:sp>
      <p:sp>
        <p:nvSpPr>
          <p:cNvPr id="30" name="object 30"/>
          <p:cNvSpPr/>
          <p:nvPr/>
        </p:nvSpPr>
        <p:spPr>
          <a:xfrm>
            <a:off x="6479946" y="3067233"/>
            <a:ext cx="569163" cy="121099"/>
          </a:xfrm>
          <a:custGeom>
            <a:avLst/>
            <a:gdLst/>
            <a:ahLst/>
            <a:cxnLst/>
            <a:rect l="l" t="t" r="r" b="b"/>
            <a:pathLst>
              <a:path w="567054" h="120650">
                <a:moveTo>
                  <a:pt x="61722" y="64770"/>
                </a:moveTo>
                <a:lnTo>
                  <a:pt x="61722" y="56387"/>
                </a:lnTo>
                <a:lnTo>
                  <a:pt x="58674" y="53339"/>
                </a:lnTo>
                <a:lnTo>
                  <a:pt x="3810" y="53339"/>
                </a:lnTo>
                <a:lnTo>
                  <a:pt x="0" y="56387"/>
                </a:lnTo>
                <a:lnTo>
                  <a:pt x="0" y="64770"/>
                </a:lnTo>
                <a:lnTo>
                  <a:pt x="3810" y="67817"/>
                </a:lnTo>
                <a:lnTo>
                  <a:pt x="58674" y="67817"/>
                </a:lnTo>
                <a:lnTo>
                  <a:pt x="61722" y="64770"/>
                </a:lnTo>
                <a:close/>
              </a:path>
              <a:path w="567054" h="120650">
                <a:moveTo>
                  <a:pt x="170687" y="64770"/>
                </a:moveTo>
                <a:lnTo>
                  <a:pt x="170687" y="56387"/>
                </a:lnTo>
                <a:lnTo>
                  <a:pt x="167639" y="53339"/>
                </a:lnTo>
                <a:lnTo>
                  <a:pt x="112013" y="53339"/>
                </a:lnTo>
                <a:lnTo>
                  <a:pt x="108965" y="56387"/>
                </a:lnTo>
                <a:lnTo>
                  <a:pt x="108965" y="64770"/>
                </a:lnTo>
                <a:lnTo>
                  <a:pt x="112013" y="67817"/>
                </a:lnTo>
                <a:lnTo>
                  <a:pt x="167639" y="67817"/>
                </a:lnTo>
                <a:lnTo>
                  <a:pt x="170687" y="64770"/>
                </a:lnTo>
                <a:close/>
              </a:path>
              <a:path w="567054" h="120650">
                <a:moveTo>
                  <a:pt x="279653" y="64770"/>
                </a:moveTo>
                <a:lnTo>
                  <a:pt x="279653" y="56387"/>
                </a:lnTo>
                <a:lnTo>
                  <a:pt x="275843" y="53339"/>
                </a:lnTo>
                <a:lnTo>
                  <a:pt x="220979" y="53339"/>
                </a:lnTo>
                <a:lnTo>
                  <a:pt x="217170" y="56387"/>
                </a:lnTo>
                <a:lnTo>
                  <a:pt x="217170" y="64770"/>
                </a:lnTo>
                <a:lnTo>
                  <a:pt x="220979" y="67817"/>
                </a:lnTo>
                <a:lnTo>
                  <a:pt x="275843" y="67817"/>
                </a:lnTo>
                <a:lnTo>
                  <a:pt x="279653" y="64770"/>
                </a:lnTo>
                <a:close/>
              </a:path>
              <a:path w="567054" h="120650">
                <a:moveTo>
                  <a:pt x="387858" y="64770"/>
                </a:moveTo>
                <a:lnTo>
                  <a:pt x="387858" y="56387"/>
                </a:lnTo>
                <a:lnTo>
                  <a:pt x="384810" y="53339"/>
                </a:lnTo>
                <a:lnTo>
                  <a:pt x="329946" y="53339"/>
                </a:lnTo>
                <a:lnTo>
                  <a:pt x="326136" y="56387"/>
                </a:lnTo>
                <a:lnTo>
                  <a:pt x="326136" y="64770"/>
                </a:lnTo>
                <a:lnTo>
                  <a:pt x="329946" y="67817"/>
                </a:lnTo>
                <a:lnTo>
                  <a:pt x="384810" y="67817"/>
                </a:lnTo>
                <a:lnTo>
                  <a:pt x="387858" y="64770"/>
                </a:lnTo>
                <a:close/>
              </a:path>
              <a:path w="567054" h="120650">
                <a:moveTo>
                  <a:pt x="470915" y="64770"/>
                </a:moveTo>
                <a:lnTo>
                  <a:pt x="470915" y="56387"/>
                </a:lnTo>
                <a:lnTo>
                  <a:pt x="467867" y="53339"/>
                </a:lnTo>
                <a:lnTo>
                  <a:pt x="438150" y="53339"/>
                </a:lnTo>
                <a:lnTo>
                  <a:pt x="434339" y="56387"/>
                </a:lnTo>
                <a:lnTo>
                  <a:pt x="434339" y="64770"/>
                </a:lnTo>
                <a:lnTo>
                  <a:pt x="438150" y="67817"/>
                </a:lnTo>
                <a:lnTo>
                  <a:pt x="467867" y="67817"/>
                </a:lnTo>
                <a:lnTo>
                  <a:pt x="470915" y="64770"/>
                </a:lnTo>
                <a:close/>
              </a:path>
              <a:path w="567054" h="120650">
                <a:moveTo>
                  <a:pt x="566927" y="60197"/>
                </a:moveTo>
                <a:lnTo>
                  <a:pt x="442722" y="0"/>
                </a:lnTo>
                <a:lnTo>
                  <a:pt x="442722" y="53339"/>
                </a:lnTo>
                <a:lnTo>
                  <a:pt x="467867" y="53339"/>
                </a:lnTo>
                <a:lnTo>
                  <a:pt x="470915" y="56387"/>
                </a:lnTo>
                <a:lnTo>
                  <a:pt x="470915" y="106731"/>
                </a:lnTo>
                <a:lnTo>
                  <a:pt x="566927" y="60197"/>
                </a:lnTo>
                <a:close/>
              </a:path>
              <a:path w="567054" h="120650">
                <a:moveTo>
                  <a:pt x="470915" y="106731"/>
                </a:moveTo>
                <a:lnTo>
                  <a:pt x="470915" y="64770"/>
                </a:lnTo>
                <a:lnTo>
                  <a:pt x="467867" y="67817"/>
                </a:lnTo>
                <a:lnTo>
                  <a:pt x="442722" y="67817"/>
                </a:lnTo>
                <a:lnTo>
                  <a:pt x="442722" y="120396"/>
                </a:lnTo>
                <a:lnTo>
                  <a:pt x="470915" y="106731"/>
                </a:lnTo>
                <a:close/>
              </a:path>
            </a:pathLst>
          </a:custGeom>
          <a:solidFill>
            <a:srgbClr val="000000"/>
          </a:solidFill>
        </p:spPr>
        <p:txBody>
          <a:bodyPr wrap="square" lIns="0" tIns="0" rIns="0" bIns="0" rtlCol="0"/>
          <a:lstStyle/>
          <a:p>
            <a:endParaRPr sz="1807">
              <a:solidFill>
                <a:prstClr val="black"/>
              </a:solidFill>
            </a:endParaRPr>
          </a:p>
        </p:txBody>
      </p:sp>
      <p:sp>
        <p:nvSpPr>
          <p:cNvPr id="31" name="object 31"/>
          <p:cNvSpPr/>
          <p:nvPr/>
        </p:nvSpPr>
        <p:spPr>
          <a:xfrm>
            <a:off x="6479945" y="3120773"/>
            <a:ext cx="62461" cy="14658"/>
          </a:xfrm>
          <a:custGeom>
            <a:avLst/>
            <a:gdLst/>
            <a:ahLst/>
            <a:cxnLst/>
            <a:rect l="l" t="t" r="r" b="b"/>
            <a:pathLst>
              <a:path w="62229" h="14605">
                <a:moveTo>
                  <a:pt x="7620" y="0"/>
                </a:moveTo>
                <a:lnTo>
                  <a:pt x="54101" y="0"/>
                </a:lnTo>
                <a:lnTo>
                  <a:pt x="58674" y="0"/>
                </a:lnTo>
                <a:lnTo>
                  <a:pt x="61722" y="3048"/>
                </a:lnTo>
                <a:lnTo>
                  <a:pt x="61722" y="6858"/>
                </a:lnTo>
                <a:lnTo>
                  <a:pt x="61722" y="11430"/>
                </a:lnTo>
                <a:lnTo>
                  <a:pt x="58674" y="14477"/>
                </a:lnTo>
                <a:lnTo>
                  <a:pt x="54101" y="14477"/>
                </a:lnTo>
                <a:lnTo>
                  <a:pt x="7620" y="14477"/>
                </a:lnTo>
                <a:lnTo>
                  <a:pt x="3810" y="14477"/>
                </a:lnTo>
                <a:lnTo>
                  <a:pt x="0" y="11430"/>
                </a:lnTo>
                <a:lnTo>
                  <a:pt x="0" y="6858"/>
                </a:lnTo>
                <a:lnTo>
                  <a:pt x="0" y="3048"/>
                </a:lnTo>
                <a:lnTo>
                  <a:pt x="3810" y="0"/>
                </a:lnTo>
                <a:lnTo>
                  <a:pt x="7620" y="0"/>
                </a:lnTo>
                <a:close/>
              </a:path>
            </a:pathLst>
          </a:custGeom>
          <a:ln w="3175">
            <a:solidFill>
              <a:srgbClr val="000000"/>
            </a:solidFill>
          </a:ln>
        </p:spPr>
        <p:txBody>
          <a:bodyPr wrap="square" lIns="0" tIns="0" rIns="0" bIns="0" rtlCol="0"/>
          <a:lstStyle/>
          <a:p>
            <a:endParaRPr sz="1807">
              <a:solidFill>
                <a:prstClr val="black"/>
              </a:solidFill>
            </a:endParaRPr>
          </a:p>
        </p:txBody>
      </p:sp>
      <p:sp>
        <p:nvSpPr>
          <p:cNvPr id="32" name="object 32"/>
          <p:cNvSpPr/>
          <p:nvPr/>
        </p:nvSpPr>
        <p:spPr>
          <a:xfrm>
            <a:off x="6589317" y="3120773"/>
            <a:ext cx="62461" cy="14658"/>
          </a:xfrm>
          <a:custGeom>
            <a:avLst/>
            <a:gdLst/>
            <a:ahLst/>
            <a:cxnLst/>
            <a:rect l="l" t="t" r="r" b="b"/>
            <a:pathLst>
              <a:path w="62229" h="14605">
                <a:moveTo>
                  <a:pt x="7620" y="0"/>
                </a:moveTo>
                <a:lnTo>
                  <a:pt x="54101" y="0"/>
                </a:lnTo>
                <a:lnTo>
                  <a:pt x="58674" y="0"/>
                </a:lnTo>
                <a:lnTo>
                  <a:pt x="61722" y="3048"/>
                </a:lnTo>
                <a:lnTo>
                  <a:pt x="61722" y="6858"/>
                </a:lnTo>
                <a:lnTo>
                  <a:pt x="61722" y="11430"/>
                </a:lnTo>
                <a:lnTo>
                  <a:pt x="58674" y="14477"/>
                </a:lnTo>
                <a:lnTo>
                  <a:pt x="54101" y="14477"/>
                </a:lnTo>
                <a:lnTo>
                  <a:pt x="7620" y="14477"/>
                </a:lnTo>
                <a:lnTo>
                  <a:pt x="3048" y="14477"/>
                </a:lnTo>
                <a:lnTo>
                  <a:pt x="0" y="11430"/>
                </a:lnTo>
                <a:lnTo>
                  <a:pt x="0" y="6858"/>
                </a:lnTo>
                <a:lnTo>
                  <a:pt x="0" y="3048"/>
                </a:lnTo>
                <a:lnTo>
                  <a:pt x="3048" y="0"/>
                </a:lnTo>
                <a:lnTo>
                  <a:pt x="7620" y="0"/>
                </a:lnTo>
                <a:close/>
              </a:path>
            </a:pathLst>
          </a:custGeom>
          <a:ln w="3175">
            <a:solidFill>
              <a:srgbClr val="000000"/>
            </a:solidFill>
          </a:ln>
        </p:spPr>
        <p:txBody>
          <a:bodyPr wrap="square" lIns="0" tIns="0" rIns="0" bIns="0" rtlCol="0"/>
          <a:lstStyle/>
          <a:p>
            <a:endParaRPr sz="1807">
              <a:solidFill>
                <a:prstClr val="black"/>
              </a:solidFill>
            </a:endParaRPr>
          </a:p>
        </p:txBody>
      </p:sp>
      <p:sp>
        <p:nvSpPr>
          <p:cNvPr id="33" name="object 33"/>
          <p:cNvSpPr/>
          <p:nvPr/>
        </p:nvSpPr>
        <p:spPr>
          <a:xfrm>
            <a:off x="6697924" y="3120773"/>
            <a:ext cx="63099" cy="14658"/>
          </a:xfrm>
          <a:custGeom>
            <a:avLst/>
            <a:gdLst/>
            <a:ahLst/>
            <a:cxnLst/>
            <a:rect l="l" t="t" r="r" b="b"/>
            <a:pathLst>
              <a:path w="62864" h="14605">
                <a:moveTo>
                  <a:pt x="7619" y="0"/>
                </a:moveTo>
                <a:lnTo>
                  <a:pt x="54101" y="0"/>
                </a:lnTo>
                <a:lnTo>
                  <a:pt x="58673" y="0"/>
                </a:lnTo>
                <a:lnTo>
                  <a:pt x="62483" y="3048"/>
                </a:lnTo>
                <a:lnTo>
                  <a:pt x="62483" y="6858"/>
                </a:lnTo>
                <a:lnTo>
                  <a:pt x="62483" y="11430"/>
                </a:lnTo>
                <a:lnTo>
                  <a:pt x="58673" y="14477"/>
                </a:lnTo>
                <a:lnTo>
                  <a:pt x="54101" y="14477"/>
                </a:lnTo>
                <a:lnTo>
                  <a:pt x="7619" y="14477"/>
                </a:lnTo>
                <a:lnTo>
                  <a:pt x="3809" y="14477"/>
                </a:lnTo>
                <a:lnTo>
                  <a:pt x="0" y="11430"/>
                </a:lnTo>
                <a:lnTo>
                  <a:pt x="0" y="6858"/>
                </a:lnTo>
                <a:lnTo>
                  <a:pt x="0" y="3048"/>
                </a:lnTo>
                <a:lnTo>
                  <a:pt x="3809" y="0"/>
                </a:lnTo>
                <a:lnTo>
                  <a:pt x="7619" y="0"/>
                </a:lnTo>
                <a:close/>
              </a:path>
            </a:pathLst>
          </a:custGeom>
          <a:ln w="3175">
            <a:solidFill>
              <a:srgbClr val="000000"/>
            </a:solidFill>
          </a:ln>
        </p:spPr>
        <p:txBody>
          <a:bodyPr wrap="square" lIns="0" tIns="0" rIns="0" bIns="0" rtlCol="0"/>
          <a:lstStyle/>
          <a:p>
            <a:endParaRPr sz="1807">
              <a:solidFill>
                <a:prstClr val="black"/>
              </a:solidFill>
            </a:endParaRPr>
          </a:p>
        </p:txBody>
      </p:sp>
      <p:sp>
        <p:nvSpPr>
          <p:cNvPr id="34" name="object 34"/>
          <p:cNvSpPr/>
          <p:nvPr/>
        </p:nvSpPr>
        <p:spPr>
          <a:xfrm>
            <a:off x="6807294" y="3120773"/>
            <a:ext cx="62461" cy="14658"/>
          </a:xfrm>
          <a:custGeom>
            <a:avLst/>
            <a:gdLst/>
            <a:ahLst/>
            <a:cxnLst/>
            <a:rect l="l" t="t" r="r" b="b"/>
            <a:pathLst>
              <a:path w="62229" h="14605">
                <a:moveTo>
                  <a:pt x="7619" y="0"/>
                </a:moveTo>
                <a:lnTo>
                  <a:pt x="54101" y="0"/>
                </a:lnTo>
                <a:lnTo>
                  <a:pt x="58674" y="0"/>
                </a:lnTo>
                <a:lnTo>
                  <a:pt x="61722" y="3048"/>
                </a:lnTo>
                <a:lnTo>
                  <a:pt x="61722" y="6858"/>
                </a:lnTo>
                <a:lnTo>
                  <a:pt x="61722" y="11430"/>
                </a:lnTo>
                <a:lnTo>
                  <a:pt x="58674" y="14477"/>
                </a:lnTo>
                <a:lnTo>
                  <a:pt x="54101" y="14477"/>
                </a:lnTo>
                <a:lnTo>
                  <a:pt x="7619" y="14477"/>
                </a:lnTo>
                <a:lnTo>
                  <a:pt x="3810" y="14477"/>
                </a:lnTo>
                <a:lnTo>
                  <a:pt x="0" y="11430"/>
                </a:lnTo>
                <a:lnTo>
                  <a:pt x="0" y="6858"/>
                </a:lnTo>
                <a:lnTo>
                  <a:pt x="0" y="3048"/>
                </a:lnTo>
                <a:lnTo>
                  <a:pt x="3810" y="0"/>
                </a:lnTo>
                <a:lnTo>
                  <a:pt x="7619" y="0"/>
                </a:lnTo>
                <a:close/>
              </a:path>
            </a:pathLst>
          </a:custGeom>
          <a:ln w="3175">
            <a:solidFill>
              <a:srgbClr val="000000"/>
            </a:solidFill>
          </a:ln>
        </p:spPr>
        <p:txBody>
          <a:bodyPr wrap="square" lIns="0" tIns="0" rIns="0" bIns="0" rtlCol="0"/>
          <a:lstStyle/>
          <a:p>
            <a:endParaRPr sz="1807">
              <a:solidFill>
                <a:prstClr val="black"/>
              </a:solidFill>
            </a:endParaRPr>
          </a:p>
        </p:txBody>
      </p:sp>
      <p:sp>
        <p:nvSpPr>
          <p:cNvPr id="35" name="object 35"/>
          <p:cNvSpPr/>
          <p:nvPr/>
        </p:nvSpPr>
        <p:spPr>
          <a:xfrm>
            <a:off x="6915289" y="3066622"/>
            <a:ext cx="134304" cy="122067"/>
          </a:xfrm>
          <a:prstGeom prst="rect">
            <a:avLst/>
          </a:prstGeom>
          <a:blipFill>
            <a:blip r:embed="rId4" cstate="print"/>
            <a:stretch>
              <a:fillRect/>
            </a:stretch>
          </a:blipFill>
        </p:spPr>
        <p:txBody>
          <a:bodyPr wrap="square" lIns="0" tIns="0" rIns="0" bIns="0" rtlCol="0"/>
          <a:lstStyle/>
          <a:p>
            <a:endParaRPr sz="1807">
              <a:solidFill>
                <a:prstClr val="black"/>
              </a:solidFill>
            </a:endParaRPr>
          </a:p>
        </p:txBody>
      </p:sp>
      <p:sp>
        <p:nvSpPr>
          <p:cNvPr id="36" name="object 36"/>
          <p:cNvSpPr/>
          <p:nvPr/>
        </p:nvSpPr>
        <p:spPr>
          <a:xfrm>
            <a:off x="8544229" y="4034747"/>
            <a:ext cx="374131" cy="181648"/>
          </a:xfrm>
          <a:custGeom>
            <a:avLst/>
            <a:gdLst/>
            <a:ahLst/>
            <a:cxnLst/>
            <a:rect l="l" t="t" r="r" b="b"/>
            <a:pathLst>
              <a:path w="372745" h="180975">
                <a:moveTo>
                  <a:pt x="0" y="0"/>
                </a:moveTo>
                <a:lnTo>
                  <a:pt x="0" y="180594"/>
                </a:lnTo>
                <a:lnTo>
                  <a:pt x="372618" y="180594"/>
                </a:lnTo>
                <a:lnTo>
                  <a:pt x="372618" y="0"/>
                </a:lnTo>
                <a:lnTo>
                  <a:pt x="0" y="0"/>
                </a:lnTo>
                <a:close/>
              </a:path>
            </a:pathLst>
          </a:custGeom>
          <a:ln w="15265">
            <a:solidFill>
              <a:srgbClr val="000000"/>
            </a:solidFill>
          </a:ln>
        </p:spPr>
        <p:txBody>
          <a:bodyPr wrap="square" lIns="0" tIns="0" rIns="0" bIns="0" rtlCol="0"/>
          <a:lstStyle/>
          <a:p>
            <a:endParaRPr sz="1807">
              <a:solidFill>
                <a:prstClr val="black"/>
              </a:solidFill>
            </a:endParaRPr>
          </a:p>
        </p:txBody>
      </p:sp>
      <p:sp>
        <p:nvSpPr>
          <p:cNvPr id="37" name="object 37"/>
          <p:cNvSpPr/>
          <p:nvPr/>
        </p:nvSpPr>
        <p:spPr>
          <a:xfrm>
            <a:off x="3619472" y="2013295"/>
            <a:ext cx="798613" cy="2464673"/>
          </a:xfrm>
          <a:custGeom>
            <a:avLst/>
            <a:gdLst/>
            <a:ahLst/>
            <a:cxnLst/>
            <a:rect l="l" t="t" r="r" b="b"/>
            <a:pathLst>
              <a:path w="795655" h="2455545">
                <a:moveTo>
                  <a:pt x="0" y="0"/>
                </a:moveTo>
                <a:lnTo>
                  <a:pt x="0" y="2455164"/>
                </a:lnTo>
                <a:lnTo>
                  <a:pt x="795528" y="2455164"/>
                </a:lnTo>
                <a:lnTo>
                  <a:pt x="795528" y="0"/>
                </a:lnTo>
              </a:path>
            </a:pathLst>
          </a:custGeom>
          <a:ln w="15163">
            <a:solidFill>
              <a:srgbClr val="000000"/>
            </a:solidFill>
          </a:ln>
        </p:spPr>
        <p:txBody>
          <a:bodyPr wrap="square" lIns="0" tIns="0" rIns="0" bIns="0" rtlCol="0"/>
          <a:lstStyle/>
          <a:p>
            <a:endParaRPr sz="1807">
              <a:solidFill>
                <a:prstClr val="black"/>
              </a:solidFill>
            </a:endParaRPr>
          </a:p>
        </p:txBody>
      </p:sp>
      <p:sp>
        <p:nvSpPr>
          <p:cNvPr id="38" name="object 38"/>
          <p:cNvSpPr/>
          <p:nvPr/>
        </p:nvSpPr>
        <p:spPr>
          <a:xfrm>
            <a:off x="2934946" y="4477586"/>
            <a:ext cx="1711313" cy="224351"/>
          </a:xfrm>
          <a:custGeom>
            <a:avLst/>
            <a:gdLst/>
            <a:ahLst/>
            <a:cxnLst/>
            <a:rect l="l" t="t" r="r" b="b"/>
            <a:pathLst>
              <a:path w="1704975" h="223520">
                <a:moveTo>
                  <a:pt x="0" y="0"/>
                </a:moveTo>
                <a:lnTo>
                  <a:pt x="0" y="223265"/>
                </a:lnTo>
                <a:lnTo>
                  <a:pt x="1704593" y="223265"/>
                </a:lnTo>
                <a:lnTo>
                  <a:pt x="1704593" y="0"/>
                </a:lnTo>
                <a:lnTo>
                  <a:pt x="0" y="0"/>
                </a:lnTo>
                <a:close/>
              </a:path>
            </a:pathLst>
          </a:custGeom>
          <a:ln w="15163">
            <a:solidFill>
              <a:srgbClr val="000000"/>
            </a:solidFill>
          </a:ln>
        </p:spPr>
        <p:txBody>
          <a:bodyPr wrap="square" lIns="0" tIns="0" rIns="0" bIns="0" rtlCol="0"/>
          <a:lstStyle/>
          <a:p>
            <a:endParaRPr sz="1807">
              <a:solidFill>
                <a:prstClr val="black"/>
              </a:solidFill>
            </a:endParaRPr>
          </a:p>
        </p:txBody>
      </p:sp>
      <p:sp>
        <p:nvSpPr>
          <p:cNvPr id="39" name="object 39"/>
          <p:cNvSpPr/>
          <p:nvPr/>
        </p:nvSpPr>
        <p:spPr>
          <a:xfrm>
            <a:off x="4417958" y="2125724"/>
            <a:ext cx="228174" cy="112175"/>
          </a:xfrm>
          <a:custGeom>
            <a:avLst/>
            <a:gdLst/>
            <a:ahLst/>
            <a:cxnLst/>
            <a:rect l="l" t="t" r="r" b="b"/>
            <a:pathLst>
              <a:path w="227330" h="111760">
                <a:moveTo>
                  <a:pt x="0" y="0"/>
                </a:moveTo>
                <a:lnTo>
                  <a:pt x="227075" y="111251"/>
                </a:lnTo>
              </a:path>
            </a:pathLst>
          </a:custGeom>
          <a:ln w="15163">
            <a:solidFill>
              <a:srgbClr val="000000"/>
            </a:solidFill>
          </a:ln>
        </p:spPr>
        <p:txBody>
          <a:bodyPr wrap="square" lIns="0" tIns="0" rIns="0" bIns="0" rtlCol="0"/>
          <a:lstStyle/>
          <a:p>
            <a:endParaRPr sz="1807">
              <a:solidFill>
                <a:prstClr val="black"/>
              </a:solidFill>
            </a:endParaRPr>
          </a:p>
        </p:txBody>
      </p:sp>
      <p:sp>
        <p:nvSpPr>
          <p:cNvPr id="40" name="object 40"/>
          <p:cNvSpPr/>
          <p:nvPr/>
        </p:nvSpPr>
        <p:spPr>
          <a:xfrm>
            <a:off x="4417958" y="2349055"/>
            <a:ext cx="228174" cy="112175"/>
          </a:xfrm>
          <a:custGeom>
            <a:avLst/>
            <a:gdLst/>
            <a:ahLst/>
            <a:cxnLst/>
            <a:rect l="l" t="t" r="r" b="b"/>
            <a:pathLst>
              <a:path w="227330" h="111760">
                <a:moveTo>
                  <a:pt x="0" y="111251"/>
                </a:moveTo>
                <a:lnTo>
                  <a:pt x="227075" y="0"/>
                </a:lnTo>
              </a:path>
            </a:pathLst>
          </a:custGeom>
          <a:ln w="15163">
            <a:solidFill>
              <a:srgbClr val="000000"/>
            </a:solidFill>
          </a:ln>
        </p:spPr>
        <p:txBody>
          <a:bodyPr wrap="square" lIns="0" tIns="0" rIns="0" bIns="0" rtlCol="0"/>
          <a:lstStyle/>
          <a:p>
            <a:endParaRPr sz="1807">
              <a:solidFill>
                <a:prstClr val="black"/>
              </a:solidFill>
            </a:endParaRPr>
          </a:p>
        </p:txBody>
      </p:sp>
      <p:sp>
        <p:nvSpPr>
          <p:cNvPr id="41" name="object 41"/>
          <p:cNvSpPr/>
          <p:nvPr/>
        </p:nvSpPr>
        <p:spPr>
          <a:xfrm>
            <a:off x="4645877" y="2237391"/>
            <a:ext cx="342900" cy="112175"/>
          </a:xfrm>
          <a:custGeom>
            <a:avLst/>
            <a:gdLst/>
            <a:ahLst/>
            <a:cxnLst/>
            <a:rect l="l" t="t" r="r" b="b"/>
            <a:pathLst>
              <a:path w="341629" h="111760">
                <a:moveTo>
                  <a:pt x="0" y="0"/>
                </a:moveTo>
                <a:lnTo>
                  <a:pt x="341375" y="111251"/>
                </a:lnTo>
              </a:path>
            </a:pathLst>
          </a:custGeom>
          <a:ln w="15163">
            <a:solidFill>
              <a:srgbClr val="000000"/>
            </a:solidFill>
          </a:ln>
        </p:spPr>
        <p:txBody>
          <a:bodyPr wrap="square" lIns="0" tIns="0" rIns="0" bIns="0" rtlCol="0"/>
          <a:lstStyle/>
          <a:p>
            <a:endParaRPr sz="1807">
              <a:solidFill>
                <a:prstClr val="black"/>
              </a:solidFill>
            </a:endParaRPr>
          </a:p>
        </p:txBody>
      </p:sp>
      <p:sp>
        <p:nvSpPr>
          <p:cNvPr id="42" name="object 42"/>
          <p:cNvSpPr/>
          <p:nvPr/>
        </p:nvSpPr>
        <p:spPr>
          <a:xfrm>
            <a:off x="4645877" y="2349055"/>
            <a:ext cx="342900" cy="112175"/>
          </a:xfrm>
          <a:custGeom>
            <a:avLst/>
            <a:gdLst/>
            <a:ahLst/>
            <a:cxnLst/>
            <a:rect l="l" t="t" r="r" b="b"/>
            <a:pathLst>
              <a:path w="341629" h="111760">
                <a:moveTo>
                  <a:pt x="0" y="0"/>
                </a:moveTo>
                <a:lnTo>
                  <a:pt x="341375" y="111251"/>
                </a:lnTo>
              </a:path>
            </a:pathLst>
          </a:custGeom>
          <a:ln w="15163">
            <a:solidFill>
              <a:srgbClr val="000000"/>
            </a:solidFill>
          </a:ln>
        </p:spPr>
        <p:txBody>
          <a:bodyPr wrap="square" lIns="0" tIns="0" rIns="0" bIns="0" rtlCol="0"/>
          <a:lstStyle/>
          <a:p>
            <a:endParaRPr sz="1807">
              <a:solidFill>
                <a:prstClr val="black"/>
              </a:solidFill>
            </a:endParaRPr>
          </a:p>
        </p:txBody>
      </p:sp>
      <p:sp>
        <p:nvSpPr>
          <p:cNvPr id="43" name="object 43"/>
          <p:cNvSpPr/>
          <p:nvPr/>
        </p:nvSpPr>
        <p:spPr>
          <a:xfrm>
            <a:off x="4988521" y="2125724"/>
            <a:ext cx="114725" cy="2239685"/>
          </a:xfrm>
          <a:custGeom>
            <a:avLst/>
            <a:gdLst/>
            <a:ahLst/>
            <a:cxnLst/>
            <a:rect l="l" t="t" r="r" b="b"/>
            <a:pathLst>
              <a:path w="114300" h="2231390">
                <a:moveTo>
                  <a:pt x="0" y="0"/>
                </a:moveTo>
                <a:lnTo>
                  <a:pt x="0" y="2231136"/>
                </a:lnTo>
                <a:lnTo>
                  <a:pt x="114300" y="2231136"/>
                </a:lnTo>
                <a:lnTo>
                  <a:pt x="114300" y="0"/>
                </a:lnTo>
                <a:lnTo>
                  <a:pt x="0" y="0"/>
                </a:lnTo>
                <a:close/>
              </a:path>
            </a:pathLst>
          </a:custGeom>
          <a:ln w="15163">
            <a:solidFill>
              <a:srgbClr val="000000"/>
            </a:solidFill>
          </a:ln>
        </p:spPr>
        <p:txBody>
          <a:bodyPr wrap="square" lIns="0" tIns="0" rIns="0" bIns="0" rtlCol="0"/>
          <a:lstStyle/>
          <a:p>
            <a:endParaRPr sz="1807">
              <a:solidFill>
                <a:prstClr val="black"/>
              </a:solidFill>
            </a:endParaRPr>
          </a:p>
        </p:txBody>
      </p:sp>
      <p:sp>
        <p:nvSpPr>
          <p:cNvPr id="44" name="object 44"/>
          <p:cNvSpPr/>
          <p:nvPr/>
        </p:nvSpPr>
        <p:spPr>
          <a:xfrm>
            <a:off x="5559087" y="4030158"/>
            <a:ext cx="571075" cy="335252"/>
          </a:xfrm>
          <a:custGeom>
            <a:avLst/>
            <a:gdLst/>
            <a:ahLst/>
            <a:cxnLst/>
            <a:rect l="l" t="t" r="r" b="b"/>
            <a:pathLst>
              <a:path w="568960" h="334010">
                <a:moveTo>
                  <a:pt x="0" y="0"/>
                </a:moveTo>
                <a:lnTo>
                  <a:pt x="0" y="333756"/>
                </a:lnTo>
                <a:lnTo>
                  <a:pt x="568451" y="333756"/>
                </a:lnTo>
                <a:lnTo>
                  <a:pt x="568451" y="0"/>
                </a:lnTo>
                <a:lnTo>
                  <a:pt x="0" y="0"/>
                </a:lnTo>
                <a:close/>
              </a:path>
            </a:pathLst>
          </a:custGeom>
          <a:ln w="15163">
            <a:solidFill>
              <a:srgbClr val="000000"/>
            </a:solidFill>
          </a:ln>
        </p:spPr>
        <p:txBody>
          <a:bodyPr wrap="square" lIns="0" tIns="0" rIns="0" bIns="0" rtlCol="0"/>
          <a:lstStyle/>
          <a:p>
            <a:endParaRPr sz="1807">
              <a:solidFill>
                <a:prstClr val="black"/>
              </a:solidFill>
            </a:endParaRPr>
          </a:p>
        </p:txBody>
      </p:sp>
      <p:sp>
        <p:nvSpPr>
          <p:cNvPr id="45" name="object 45"/>
          <p:cNvSpPr/>
          <p:nvPr/>
        </p:nvSpPr>
        <p:spPr>
          <a:xfrm>
            <a:off x="5103247" y="4141824"/>
            <a:ext cx="456349" cy="112175"/>
          </a:xfrm>
          <a:custGeom>
            <a:avLst/>
            <a:gdLst/>
            <a:ahLst/>
            <a:cxnLst/>
            <a:rect l="l" t="t" r="r" b="b"/>
            <a:pathLst>
              <a:path w="454660" h="111760">
                <a:moveTo>
                  <a:pt x="0" y="0"/>
                </a:moveTo>
                <a:lnTo>
                  <a:pt x="0" y="111251"/>
                </a:lnTo>
                <a:lnTo>
                  <a:pt x="454151" y="111251"/>
                </a:lnTo>
                <a:lnTo>
                  <a:pt x="454151" y="0"/>
                </a:lnTo>
                <a:lnTo>
                  <a:pt x="0" y="0"/>
                </a:lnTo>
                <a:close/>
              </a:path>
            </a:pathLst>
          </a:custGeom>
          <a:ln w="15163">
            <a:solidFill>
              <a:srgbClr val="000000"/>
            </a:solidFill>
          </a:ln>
        </p:spPr>
        <p:txBody>
          <a:bodyPr wrap="square" lIns="0" tIns="0" rIns="0" bIns="0" rtlCol="0"/>
          <a:lstStyle/>
          <a:p>
            <a:endParaRPr sz="1807">
              <a:solidFill>
                <a:prstClr val="black"/>
              </a:solidFill>
            </a:endParaRPr>
          </a:p>
        </p:txBody>
      </p:sp>
      <p:sp>
        <p:nvSpPr>
          <p:cNvPr id="46" name="object 46"/>
          <p:cNvSpPr/>
          <p:nvPr/>
        </p:nvSpPr>
        <p:spPr>
          <a:xfrm>
            <a:off x="5445128" y="4365155"/>
            <a:ext cx="798613" cy="224987"/>
          </a:xfrm>
          <a:custGeom>
            <a:avLst/>
            <a:gdLst/>
            <a:ahLst/>
            <a:cxnLst/>
            <a:rect l="l" t="t" r="r" b="b"/>
            <a:pathLst>
              <a:path w="795654" h="224154">
                <a:moveTo>
                  <a:pt x="0" y="0"/>
                </a:moveTo>
                <a:lnTo>
                  <a:pt x="0" y="224027"/>
                </a:lnTo>
                <a:lnTo>
                  <a:pt x="795527" y="224027"/>
                </a:lnTo>
                <a:lnTo>
                  <a:pt x="795527" y="0"/>
                </a:lnTo>
                <a:lnTo>
                  <a:pt x="0" y="0"/>
                </a:lnTo>
                <a:close/>
              </a:path>
            </a:pathLst>
          </a:custGeom>
          <a:ln w="15163">
            <a:solidFill>
              <a:srgbClr val="000000"/>
            </a:solidFill>
          </a:ln>
        </p:spPr>
        <p:txBody>
          <a:bodyPr wrap="square" lIns="0" tIns="0" rIns="0" bIns="0" rtlCol="0"/>
          <a:lstStyle/>
          <a:p>
            <a:endParaRPr sz="1807">
              <a:solidFill>
                <a:prstClr val="black"/>
              </a:solidFill>
            </a:endParaRPr>
          </a:p>
        </p:txBody>
      </p:sp>
      <p:sp>
        <p:nvSpPr>
          <p:cNvPr id="47" name="object 47"/>
          <p:cNvSpPr/>
          <p:nvPr/>
        </p:nvSpPr>
        <p:spPr>
          <a:xfrm>
            <a:off x="6472297" y="3692868"/>
            <a:ext cx="569800" cy="672415"/>
          </a:xfrm>
          <a:custGeom>
            <a:avLst/>
            <a:gdLst/>
            <a:ahLst/>
            <a:cxnLst/>
            <a:rect l="l" t="t" r="r" b="b"/>
            <a:pathLst>
              <a:path w="567689" h="669925">
                <a:moveTo>
                  <a:pt x="0" y="0"/>
                </a:moveTo>
                <a:lnTo>
                  <a:pt x="0" y="669798"/>
                </a:lnTo>
                <a:lnTo>
                  <a:pt x="567689" y="669798"/>
                </a:lnTo>
                <a:lnTo>
                  <a:pt x="567689" y="0"/>
                </a:lnTo>
                <a:lnTo>
                  <a:pt x="0" y="0"/>
                </a:lnTo>
                <a:close/>
              </a:path>
            </a:pathLst>
          </a:custGeom>
          <a:ln w="15265">
            <a:solidFill>
              <a:srgbClr val="000000"/>
            </a:solidFill>
          </a:ln>
        </p:spPr>
        <p:txBody>
          <a:bodyPr wrap="square" lIns="0" tIns="0" rIns="0" bIns="0" rtlCol="0"/>
          <a:lstStyle/>
          <a:p>
            <a:endParaRPr sz="1807">
              <a:solidFill>
                <a:prstClr val="black"/>
              </a:solidFill>
            </a:endParaRPr>
          </a:p>
        </p:txBody>
      </p:sp>
      <p:sp>
        <p:nvSpPr>
          <p:cNvPr id="48" name="object 48"/>
          <p:cNvSpPr/>
          <p:nvPr/>
        </p:nvSpPr>
        <p:spPr>
          <a:xfrm>
            <a:off x="6358337" y="4365155"/>
            <a:ext cx="798613" cy="224987"/>
          </a:xfrm>
          <a:custGeom>
            <a:avLst/>
            <a:gdLst/>
            <a:ahLst/>
            <a:cxnLst/>
            <a:rect l="l" t="t" r="r" b="b"/>
            <a:pathLst>
              <a:path w="795654" h="224154">
                <a:moveTo>
                  <a:pt x="0" y="0"/>
                </a:moveTo>
                <a:lnTo>
                  <a:pt x="0" y="224028"/>
                </a:lnTo>
                <a:lnTo>
                  <a:pt x="795527" y="224027"/>
                </a:lnTo>
                <a:lnTo>
                  <a:pt x="795527" y="0"/>
                </a:lnTo>
                <a:lnTo>
                  <a:pt x="0" y="0"/>
                </a:lnTo>
                <a:close/>
              </a:path>
            </a:pathLst>
          </a:custGeom>
          <a:ln w="15265">
            <a:solidFill>
              <a:srgbClr val="000000"/>
            </a:solidFill>
          </a:ln>
        </p:spPr>
        <p:txBody>
          <a:bodyPr wrap="square" lIns="0" tIns="0" rIns="0" bIns="0" rtlCol="0"/>
          <a:lstStyle/>
          <a:p>
            <a:endParaRPr sz="1807">
              <a:solidFill>
                <a:prstClr val="black"/>
              </a:solidFill>
            </a:endParaRPr>
          </a:p>
        </p:txBody>
      </p:sp>
      <p:sp>
        <p:nvSpPr>
          <p:cNvPr id="49" name="object 49"/>
          <p:cNvSpPr/>
          <p:nvPr/>
        </p:nvSpPr>
        <p:spPr>
          <a:xfrm>
            <a:off x="7042098" y="3805297"/>
            <a:ext cx="342263" cy="0"/>
          </a:xfrm>
          <a:custGeom>
            <a:avLst/>
            <a:gdLst/>
            <a:ahLst/>
            <a:cxnLst/>
            <a:rect l="l" t="t" r="r" b="b"/>
            <a:pathLst>
              <a:path w="340995">
                <a:moveTo>
                  <a:pt x="0" y="0"/>
                </a:moveTo>
                <a:lnTo>
                  <a:pt x="340613" y="0"/>
                </a:lnTo>
              </a:path>
            </a:pathLst>
          </a:custGeom>
          <a:ln w="15265">
            <a:solidFill>
              <a:srgbClr val="000000"/>
            </a:solidFill>
          </a:ln>
        </p:spPr>
        <p:txBody>
          <a:bodyPr wrap="square" lIns="0" tIns="0" rIns="0" bIns="0" rtlCol="0"/>
          <a:lstStyle/>
          <a:p>
            <a:endParaRPr sz="1807">
              <a:solidFill>
                <a:prstClr val="black"/>
              </a:solidFill>
            </a:endParaRPr>
          </a:p>
        </p:txBody>
      </p:sp>
      <p:sp>
        <p:nvSpPr>
          <p:cNvPr id="50" name="object 50"/>
          <p:cNvSpPr/>
          <p:nvPr/>
        </p:nvSpPr>
        <p:spPr>
          <a:xfrm>
            <a:off x="7042098" y="3918492"/>
            <a:ext cx="342263" cy="0"/>
          </a:xfrm>
          <a:custGeom>
            <a:avLst/>
            <a:gdLst/>
            <a:ahLst/>
            <a:cxnLst/>
            <a:rect l="l" t="t" r="r" b="b"/>
            <a:pathLst>
              <a:path w="340995">
                <a:moveTo>
                  <a:pt x="0" y="0"/>
                </a:moveTo>
                <a:lnTo>
                  <a:pt x="340613" y="0"/>
                </a:lnTo>
              </a:path>
            </a:pathLst>
          </a:custGeom>
          <a:ln w="15265">
            <a:solidFill>
              <a:srgbClr val="000000"/>
            </a:solidFill>
          </a:ln>
        </p:spPr>
        <p:txBody>
          <a:bodyPr wrap="square" lIns="0" tIns="0" rIns="0" bIns="0" rtlCol="0"/>
          <a:lstStyle/>
          <a:p>
            <a:endParaRPr sz="1807">
              <a:solidFill>
                <a:prstClr val="black"/>
              </a:solidFill>
            </a:endParaRPr>
          </a:p>
        </p:txBody>
      </p:sp>
      <p:sp>
        <p:nvSpPr>
          <p:cNvPr id="51" name="object 51"/>
          <p:cNvSpPr/>
          <p:nvPr/>
        </p:nvSpPr>
        <p:spPr>
          <a:xfrm>
            <a:off x="7383978" y="3805297"/>
            <a:ext cx="114725" cy="113450"/>
          </a:xfrm>
          <a:custGeom>
            <a:avLst/>
            <a:gdLst/>
            <a:ahLst/>
            <a:cxnLst/>
            <a:rect l="l" t="t" r="r" b="b"/>
            <a:pathLst>
              <a:path w="114300" h="113029">
                <a:moveTo>
                  <a:pt x="0" y="0"/>
                </a:moveTo>
                <a:lnTo>
                  <a:pt x="114300" y="112775"/>
                </a:lnTo>
              </a:path>
            </a:pathLst>
          </a:custGeom>
          <a:ln w="15265">
            <a:solidFill>
              <a:srgbClr val="000000"/>
            </a:solidFill>
          </a:ln>
        </p:spPr>
        <p:txBody>
          <a:bodyPr wrap="square" lIns="0" tIns="0" rIns="0" bIns="0" rtlCol="0"/>
          <a:lstStyle/>
          <a:p>
            <a:endParaRPr sz="1807">
              <a:solidFill>
                <a:prstClr val="black"/>
              </a:solidFill>
            </a:endParaRPr>
          </a:p>
        </p:txBody>
      </p:sp>
      <p:sp>
        <p:nvSpPr>
          <p:cNvPr id="52" name="object 52"/>
          <p:cNvSpPr/>
          <p:nvPr/>
        </p:nvSpPr>
        <p:spPr>
          <a:xfrm>
            <a:off x="7383978" y="3805297"/>
            <a:ext cx="114725" cy="113450"/>
          </a:xfrm>
          <a:custGeom>
            <a:avLst/>
            <a:gdLst/>
            <a:ahLst/>
            <a:cxnLst/>
            <a:rect l="l" t="t" r="r" b="b"/>
            <a:pathLst>
              <a:path w="114300" h="113029">
                <a:moveTo>
                  <a:pt x="0" y="112775"/>
                </a:moveTo>
                <a:lnTo>
                  <a:pt x="114300" y="0"/>
                </a:lnTo>
              </a:path>
            </a:pathLst>
          </a:custGeom>
          <a:ln w="15265">
            <a:solidFill>
              <a:srgbClr val="000000"/>
            </a:solidFill>
          </a:ln>
        </p:spPr>
        <p:txBody>
          <a:bodyPr wrap="square" lIns="0" tIns="0" rIns="0" bIns="0" rtlCol="0"/>
          <a:lstStyle/>
          <a:p>
            <a:endParaRPr sz="1807">
              <a:solidFill>
                <a:prstClr val="black"/>
              </a:solidFill>
            </a:endParaRPr>
          </a:p>
        </p:txBody>
      </p:sp>
      <p:sp>
        <p:nvSpPr>
          <p:cNvPr id="53" name="object 53"/>
          <p:cNvSpPr/>
          <p:nvPr/>
        </p:nvSpPr>
        <p:spPr>
          <a:xfrm>
            <a:off x="7498703" y="3805297"/>
            <a:ext cx="342900" cy="0"/>
          </a:xfrm>
          <a:custGeom>
            <a:avLst/>
            <a:gdLst/>
            <a:ahLst/>
            <a:cxnLst/>
            <a:rect l="l" t="t" r="r" b="b"/>
            <a:pathLst>
              <a:path w="341629">
                <a:moveTo>
                  <a:pt x="0" y="0"/>
                </a:moveTo>
                <a:lnTo>
                  <a:pt x="341375" y="0"/>
                </a:lnTo>
              </a:path>
            </a:pathLst>
          </a:custGeom>
          <a:ln w="15265">
            <a:solidFill>
              <a:srgbClr val="000000"/>
            </a:solidFill>
          </a:ln>
        </p:spPr>
        <p:txBody>
          <a:bodyPr wrap="square" lIns="0" tIns="0" rIns="0" bIns="0" rtlCol="0"/>
          <a:lstStyle/>
          <a:p>
            <a:endParaRPr sz="1807">
              <a:solidFill>
                <a:prstClr val="black"/>
              </a:solidFill>
            </a:endParaRPr>
          </a:p>
        </p:txBody>
      </p:sp>
      <p:sp>
        <p:nvSpPr>
          <p:cNvPr id="54" name="object 54"/>
          <p:cNvSpPr/>
          <p:nvPr/>
        </p:nvSpPr>
        <p:spPr>
          <a:xfrm>
            <a:off x="7498703" y="3918492"/>
            <a:ext cx="342900" cy="0"/>
          </a:xfrm>
          <a:custGeom>
            <a:avLst/>
            <a:gdLst/>
            <a:ahLst/>
            <a:cxnLst/>
            <a:rect l="l" t="t" r="r" b="b"/>
            <a:pathLst>
              <a:path w="341629">
                <a:moveTo>
                  <a:pt x="0" y="0"/>
                </a:moveTo>
                <a:lnTo>
                  <a:pt x="341375" y="0"/>
                </a:lnTo>
              </a:path>
            </a:pathLst>
          </a:custGeom>
          <a:ln w="15265">
            <a:solidFill>
              <a:srgbClr val="000000"/>
            </a:solidFill>
          </a:ln>
        </p:spPr>
        <p:txBody>
          <a:bodyPr wrap="square" lIns="0" tIns="0" rIns="0" bIns="0" rtlCol="0"/>
          <a:lstStyle/>
          <a:p>
            <a:endParaRPr sz="1807">
              <a:solidFill>
                <a:prstClr val="black"/>
              </a:solidFill>
            </a:endParaRPr>
          </a:p>
        </p:txBody>
      </p:sp>
      <p:sp>
        <p:nvSpPr>
          <p:cNvPr id="55" name="object 55"/>
          <p:cNvSpPr/>
          <p:nvPr/>
        </p:nvSpPr>
        <p:spPr>
          <a:xfrm>
            <a:off x="7841348" y="3918492"/>
            <a:ext cx="0" cy="671778"/>
          </a:xfrm>
          <a:custGeom>
            <a:avLst/>
            <a:gdLst/>
            <a:ahLst/>
            <a:cxnLst/>
            <a:rect l="l" t="t" r="r" b="b"/>
            <a:pathLst>
              <a:path h="669289">
                <a:moveTo>
                  <a:pt x="0" y="0"/>
                </a:moveTo>
                <a:lnTo>
                  <a:pt x="0" y="669036"/>
                </a:lnTo>
              </a:path>
            </a:pathLst>
          </a:custGeom>
          <a:ln w="15265">
            <a:solidFill>
              <a:srgbClr val="000000"/>
            </a:solidFill>
          </a:ln>
        </p:spPr>
        <p:txBody>
          <a:bodyPr wrap="square" lIns="0" tIns="0" rIns="0" bIns="0" rtlCol="0"/>
          <a:lstStyle/>
          <a:p>
            <a:endParaRPr sz="1807">
              <a:solidFill>
                <a:prstClr val="black"/>
              </a:solidFill>
            </a:endParaRPr>
          </a:p>
        </p:txBody>
      </p:sp>
      <p:sp>
        <p:nvSpPr>
          <p:cNvPr id="56" name="object 56"/>
          <p:cNvSpPr/>
          <p:nvPr/>
        </p:nvSpPr>
        <p:spPr>
          <a:xfrm>
            <a:off x="7841348" y="3805297"/>
            <a:ext cx="114087" cy="0"/>
          </a:xfrm>
          <a:custGeom>
            <a:avLst/>
            <a:gdLst/>
            <a:ahLst/>
            <a:cxnLst/>
            <a:rect l="l" t="t" r="r" b="b"/>
            <a:pathLst>
              <a:path w="113664">
                <a:moveTo>
                  <a:pt x="0" y="0"/>
                </a:moveTo>
                <a:lnTo>
                  <a:pt x="113538" y="0"/>
                </a:lnTo>
              </a:path>
            </a:pathLst>
          </a:custGeom>
          <a:ln w="15265">
            <a:solidFill>
              <a:srgbClr val="000000"/>
            </a:solidFill>
          </a:ln>
        </p:spPr>
        <p:txBody>
          <a:bodyPr wrap="square" lIns="0" tIns="0" rIns="0" bIns="0" rtlCol="0"/>
          <a:lstStyle/>
          <a:p>
            <a:endParaRPr sz="1807">
              <a:solidFill>
                <a:prstClr val="black"/>
              </a:solidFill>
            </a:endParaRPr>
          </a:p>
        </p:txBody>
      </p:sp>
      <p:sp>
        <p:nvSpPr>
          <p:cNvPr id="57" name="object 57"/>
          <p:cNvSpPr/>
          <p:nvPr/>
        </p:nvSpPr>
        <p:spPr>
          <a:xfrm>
            <a:off x="7955307" y="3805297"/>
            <a:ext cx="0" cy="785228"/>
          </a:xfrm>
          <a:custGeom>
            <a:avLst/>
            <a:gdLst/>
            <a:ahLst/>
            <a:cxnLst/>
            <a:rect l="l" t="t" r="r" b="b"/>
            <a:pathLst>
              <a:path h="782320">
                <a:moveTo>
                  <a:pt x="0" y="0"/>
                </a:moveTo>
                <a:lnTo>
                  <a:pt x="0" y="781812"/>
                </a:lnTo>
              </a:path>
            </a:pathLst>
          </a:custGeom>
          <a:ln w="15265">
            <a:solidFill>
              <a:srgbClr val="000000"/>
            </a:solidFill>
          </a:ln>
        </p:spPr>
        <p:txBody>
          <a:bodyPr wrap="square" lIns="0" tIns="0" rIns="0" bIns="0" rtlCol="0"/>
          <a:lstStyle/>
          <a:p>
            <a:endParaRPr sz="1807">
              <a:solidFill>
                <a:prstClr val="black"/>
              </a:solidFill>
            </a:endParaRPr>
          </a:p>
        </p:txBody>
      </p:sp>
      <p:sp>
        <p:nvSpPr>
          <p:cNvPr id="58" name="object 58"/>
          <p:cNvSpPr/>
          <p:nvPr/>
        </p:nvSpPr>
        <p:spPr>
          <a:xfrm>
            <a:off x="7727389" y="4590016"/>
            <a:ext cx="342263" cy="335889"/>
          </a:xfrm>
          <a:custGeom>
            <a:avLst/>
            <a:gdLst/>
            <a:ahLst/>
            <a:cxnLst/>
            <a:rect l="l" t="t" r="r" b="b"/>
            <a:pathLst>
              <a:path w="340995" h="334645">
                <a:moveTo>
                  <a:pt x="340613" y="166878"/>
                </a:moveTo>
                <a:lnTo>
                  <a:pt x="334479" y="122766"/>
                </a:lnTo>
                <a:lnTo>
                  <a:pt x="317189" y="82973"/>
                </a:lnTo>
                <a:lnTo>
                  <a:pt x="290417" y="49149"/>
                </a:lnTo>
                <a:lnTo>
                  <a:pt x="255834" y="22944"/>
                </a:lnTo>
                <a:lnTo>
                  <a:pt x="215113" y="6011"/>
                </a:lnTo>
                <a:lnTo>
                  <a:pt x="169925" y="0"/>
                </a:lnTo>
                <a:lnTo>
                  <a:pt x="124795" y="6011"/>
                </a:lnTo>
                <a:lnTo>
                  <a:pt x="84215" y="22944"/>
                </a:lnTo>
                <a:lnTo>
                  <a:pt x="49815" y="49149"/>
                </a:lnTo>
                <a:lnTo>
                  <a:pt x="23226" y="82973"/>
                </a:lnTo>
                <a:lnTo>
                  <a:pt x="6078" y="122766"/>
                </a:lnTo>
                <a:lnTo>
                  <a:pt x="0" y="166878"/>
                </a:lnTo>
                <a:lnTo>
                  <a:pt x="6078" y="211574"/>
                </a:lnTo>
                <a:lnTo>
                  <a:pt x="23226" y="251657"/>
                </a:lnTo>
                <a:lnTo>
                  <a:pt x="49815" y="285559"/>
                </a:lnTo>
                <a:lnTo>
                  <a:pt x="84215" y="311714"/>
                </a:lnTo>
                <a:lnTo>
                  <a:pt x="124795" y="328556"/>
                </a:lnTo>
                <a:lnTo>
                  <a:pt x="169925" y="334518"/>
                </a:lnTo>
                <a:lnTo>
                  <a:pt x="215113" y="328556"/>
                </a:lnTo>
                <a:lnTo>
                  <a:pt x="255834" y="311714"/>
                </a:lnTo>
                <a:lnTo>
                  <a:pt x="290417" y="285559"/>
                </a:lnTo>
                <a:lnTo>
                  <a:pt x="317189" y="251657"/>
                </a:lnTo>
                <a:lnTo>
                  <a:pt x="334479" y="211574"/>
                </a:lnTo>
                <a:lnTo>
                  <a:pt x="340613" y="166878"/>
                </a:lnTo>
                <a:close/>
              </a:path>
            </a:pathLst>
          </a:custGeom>
          <a:solidFill>
            <a:srgbClr val="FFFFFF"/>
          </a:solidFill>
        </p:spPr>
        <p:txBody>
          <a:bodyPr wrap="square" lIns="0" tIns="0" rIns="0" bIns="0" rtlCol="0"/>
          <a:lstStyle/>
          <a:p>
            <a:endParaRPr sz="1807">
              <a:solidFill>
                <a:prstClr val="black"/>
              </a:solidFill>
            </a:endParaRPr>
          </a:p>
        </p:txBody>
      </p:sp>
      <p:sp>
        <p:nvSpPr>
          <p:cNvPr id="59" name="object 59"/>
          <p:cNvSpPr/>
          <p:nvPr/>
        </p:nvSpPr>
        <p:spPr>
          <a:xfrm>
            <a:off x="7727389" y="4590016"/>
            <a:ext cx="342263" cy="335889"/>
          </a:xfrm>
          <a:custGeom>
            <a:avLst/>
            <a:gdLst/>
            <a:ahLst/>
            <a:cxnLst/>
            <a:rect l="l" t="t" r="r" b="b"/>
            <a:pathLst>
              <a:path w="340995" h="334645">
                <a:moveTo>
                  <a:pt x="169925" y="0"/>
                </a:moveTo>
                <a:lnTo>
                  <a:pt x="124795" y="6011"/>
                </a:lnTo>
                <a:lnTo>
                  <a:pt x="84215" y="22944"/>
                </a:lnTo>
                <a:lnTo>
                  <a:pt x="49815" y="49149"/>
                </a:lnTo>
                <a:lnTo>
                  <a:pt x="23226" y="82973"/>
                </a:lnTo>
                <a:lnTo>
                  <a:pt x="6078" y="122766"/>
                </a:lnTo>
                <a:lnTo>
                  <a:pt x="0" y="166878"/>
                </a:lnTo>
                <a:lnTo>
                  <a:pt x="6078" y="211574"/>
                </a:lnTo>
                <a:lnTo>
                  <a:pt x="23226" y="251657"/>
                </a:lnTo>
                <a:lnTo>
                  <a:pt x="49815" y="285559"/>
                </a:lnTo>
                <a:lnTo>
                  <a:pt x="84215" y="311714"/>
                </a:lnTo>
                <a:lnTo>
                  <a:pt x="124795" y="328556"/>
                </a:lnTo>
                <a:lnTo>
                  <a:pt x="169925" y="334518"/>
                </a:lnTo>
                <a:lnTo>
                  <a:pt x="215113" y="328556"/>
                </a:lnTo>
                <a:lnTo>
                  <a:pt x="255834" y="311714"/>
                </a:lnTo>
                <a:lnTo>
                  <a:pt x="290417" y="285559"/>
                </a:lnTo>
                <a:lnTo>
                  <a:pt x="317189" y="251657"/>
                </a:lnTo>
                <a:lnTo>
                  <a:pt x="334479" y="211574"/>
                </a:lnTo>
                <a:lnTo>
                  <a:pt x="340613" y="166878"/>
                </a:lnTo>
                <a:lnTo>
                  <a:pt x="334479" y="122766"/>
                </a:lnTo>
                <a:lnTo>
                  <a:pt x="317189" y="82973"/>
                </a:lnTo>
                <a:lnTo>
                  <a:pt x="290417" y="49149"/>
                </a:lnTo>
                <a:lnTo>
                  <a:pt x="255834" y="22944"/>
                </a:lnTo>
                <a:lnTo>
                  <a:pt x="215113" y="6011"/>
                </a:lnTo>
                <a:lnTo>
                  <a:pt x="169925" y="0"/>
                </a:lnTo>
              </a:path>
            </a:pathLst>
          </a:custGeom>
          <a:ln w="15265">
            <a:solidFill>
              <a:srgbClr val="000000"/>
            </a:solidFill>
          </a:ln>
        </p:spPr>
        <p:txBody>
          <a:bodyPr wrap="square" lIns="0" tIns="0" rIns="0" bIns="0" rtlCol="0"/>
          <a:lstStyle/>
          <a:p>
            <a:endParaRPr sz="1807">
              <a:solidFill>
                <a:prstClr val="black"/>
              </a:solidFill>
            </a:endParaRPr>
          </a:p>
        </p:txBody>
      </p:sp>
      <p:sp>
        <p:nvSpPr>
          <p:cNvPr id="60" name="object 60"/>
          <p:cNvSpPr/>
          <p:nvPr/>
        </p:nvSpPr>
        <p:spPr>
          <a:xfrm>
            <a:off x="7727389" y="4701681"/>
            <a:ext cx="342263" cy="112813"/>
          </a:xfrm>
          <a:custGeom>
            <a:avLst/>
            <a:gdLst/>
            <a:ahLst/>
            <a:cxnLst/>
            <a:rect l="l" t="t" r="r" b="b"/>
            <a:pathLst>
              <a:path w="340995" h="112395">
                <a:moveTo>
                  <a:pt x="340613" y="0"/>
                </a:moveTo>
                <a:lnTo>
                  <a:pt x="0" y="112014"/>
                </a:lnTo>
              </a:path>
            </a:pathLst>
          </a:custGeom>
          <a:ln w="15265">
            <a:solidFill>
              <a:srgbClr val="000000"/>
            </a:solidFill>
          </a:ln>
        </p:spPr>
        <p:txBody>
          <a:bodyPr wrap="square" lIns="0" tIns="0" rIns="0" bIns="0" rtlCol="0"/>
          <a:lstStyle/>
          <a:p>
            <a:endParaRPr sz="1807">
              <a:solidFill>
                <a:prstClr val="black"/>
              </a:solidFill>
            </a:endParaRPr>
          </a:p>
        </p:txBody>
      </p:sp>
      <p:sp>
        <p:nvSpPr>
          <p:cNvPr id="61" name="object 61"/>
          <p:cNvSpPr/>
          <p:nvPr/>
        </p:nvSpPr>
        <p:spPr>
          <a:xfrm>
            <a:off x="7727389" y="4701681"/>
            <a:ext cx="342263" cy="112813"/>
          </a:xfrm>
          <a:custGeom>
            <a:avLst/>
            <a:gdLst/>
            <a:ahLst/>
            <a:cxnLst/>
            <a:rect l="l" t="t" r="r" b="b"/>
            <a:pathLst>
              <a:path w="340995" h="112395">
                <a:moveTo>
                  <a:pt x="0" y="0"/>
                </a:moveTo>
                <a:lnTo>
                  <a:pt x="340613" y="112014"/>
                </a:lnTo>
              </a:path>
            </a:pathLst>
          </a:custGeom>
          <a:ln w="15265">
            <a:solidFill>
              <a:srgbClr val="000000"/>
            </a:solidFill>
          </a:ln>
        </p:spPr>
        <p:txBody>
          <a:bodyPr wrap="square" lIns="0" tIns="0" rIns="0" bIns="0" rtlCol="0"/>
          <a:lstStyle/>
          <a:p>
            <a:endParaRPr sz="1807">
              <a:solidFill>
                <a:prstClr val="black"/>
              </a:solidFill>
            </a:endParaRPr>
          </a:p>
        </p:txBody>
      </p:sp>
      <p:sp>
        <p:nvSpPr>
          <p:cNvPr id="62" name="object 62"/>
          <p:cNvSpPr/>
          <p:nvPr/>
        </p:nvSpPr>
        <p:spPr>
          <a:xfrm>
            <a:off x="7841348" y="4925778"/>
            <a:ext cx="0" cy="560240"/>
          </a:xfrm>
          <a:custGeom>
            <a:avLst/>
            <a:gdLst/>
            <a:ahLst/>
            <a:cxnLst/>
            <a:rect l="l" t="t" r="r" b="b"/>
            <a:pathLst>
              <a:path h="558164">
                <a:moveTo>
                  <a:pt x="0" y="0"/>
                </a:moveTo>
                <a:lnTo>
                  <a:pt x="0" y="557783"/>
                </a:lnTo>
              </a:path>
            </a:pathLst>
          </a:custGeom>
          <a:ln w="15265">
            <a:solidFill>
              <a:srgbClr val="000000"/>
            </a:solidFill>
          </a:ln>
        </p:spPr>
        <p:txBody>
          <a:bodyPr wrap="square" lIns="0" tIns="0" rIns="0" bIns="0" rtlCol="0"/>
          <a:lstStyle/>
          <a:p>
            <a:endParaRPr sz="1807">
              <a:solidFill>
                <a:prstClr val="black"/>
              </a:solidFill>
            </a:endParaRPr>
          </a:p>
        </p:txBody>
      </p:sp>
      <p:sp>
        <p:nvSpPr>
          <p:cNvPr id="63" name="object 63"/>
          <p:cNvSpPr/>
          <p:nvPr/>
        </p:nvSpPr>
        <p:spPr>
          <a:xfrm>
            <a:off x="7955307" y="4925778"/>
            <a:ext cx="0" cy="560240"/>
          </a:xfrm>
          <a:custGeom>
            <a:avLst/>
            <a:gdLst/>
            <a:ahLst/>
            <a:cxnLst/>
            <a:rect l="l" t="t" r="r" b="b"/>
            <a:pathLst>
              <a:path h="558164">
                <a:moveTo>
                  <a:pt x="0" y="0"/>
                </a:moveTo>
                <a:lnTo>
                  <a:pt x="0" y="557783"/>
                </a:lnTo>
              </a:path>
            </a:pathLst>
          </a:custGeom>
          <a:ln w="15265">
            <a:solidFill>
              <a:srgbClr val="000000"/>
            </a:solidFill>
          </a:ln>
        </p:spPr>
        <p:txBody>
          <a:bodyPr wrap="square" lIns="0" tIns="0" rIns="0" bIns="0" rtlCol="0"/>
          <a:lstStyle/>
          <a:p>
            <a:endParaRPr sz="1807">
              <a:solidFill>
                <a:prstClr val="black"/>
              </a:solidFill>
            </a:endParaRPr>
          </a:p>
        </p:txBody>
      </p:sp>
      <p:sp>
        <p:nvSpPr>
          <p:cNvPr id="64" name="object 64"/>
          <p:cNvSpPr/>
          <p:nvPr/>
        </p:nvSpPr>
        <p:spPr>
          <a:xfrm>
            <a:off x="5787773" y="3805297"/>
            <a:ext cx="684525" cy="224987"/>
          </a:xfrm>
          <a:custGeom>
            <a:avLst/>
            <a:gdLst/>
            <a:ahLst/>
            <a:cxnLst/>
            <a:rect l="l" t="t" r="r" b="b"/>
            <a:pathLst>
              <a:path w="681989" h="224154">
                <a:moveTo>
                  <a:pt x="681989" y="0"/>
                </a:moveTo>
                <a:lnTo>
                  <a:pt x="0" y="0"/>
                </a:lnTo>
                <a:lnTo>
                  <a:pt x="0" y="224028"/>
                </a:lnTo>
              </a:path>
            </a:pathLst>
          </a:custGeom>
          <a:ln w="15163">
            <a:solidFill>
              <a:srgbClr val="000000"/>
            </a:solidFill>
          </a:ln>
        </p:spPr>
        <p:txBody>
          <a:bodyPr wrap="square" lIns="0" tIns="0" rIns="0" bIns="0" rtlCol="0"/>
          <a:lstStyle/>
          <a:p>
            <a:endParaRPr sz="1807">
              <a:solidFill>
                <a:prstClr val="black"/>
              </a:solidFill>
            </a:endParaRPr>
          </a:p>
        </p:txBody>
      </p:sp>
      <p:sp>
        <p:nvSpPr>
          <p:cNvPr id="65" name="object 65"/>
          <p:cNvSpPr/>
          <p:nvPr/>
        </p:nvSpPr>
        <p:spPr>
          <a:xfrm>
            <a:off x="5901733" y="3917728"/>
            <a:ext cx="571075" cy="112813"/>
          </a:xfrm>
          <a:custGeom>
            <a:avLst/>
            <a:gdLst/>
            <a:ahLst/>
            <a:cxnLst/>
            <a:rect l="l" t="t" r="r" b="b"/>
            <a:pathLst>
              <a:path w="568960" h="112395">
                <a:moveTo>
                  <a:pt x="568451" y="0"/>
                </a:moveTo>
                <a:lnTo>
                  <a:pt x="0" y="0"/>
                </a:lnTo>
                <a:lnTo>
                  <a:pt x="0" y="112014"/>
                </a:lnTo>
              </a:path>
            </a:pathLst>
          </a:custGeom>
          <a:ln w="15163">
            <a:solidFill>
              <a:srgbClr val="000000"/>
            </a:solidFill>
          </a:ln>
        </p:spPr>
        <p:txBody>
          <a:bodyPr wrap="square" lIns="0" tIns="0" rIns="0" bIns="0" rtlCol="0"/>
          <a:lstStyle/>
          <a:p>
            <a:endParaRPr sz="1807">
              <a:solidFill>
                <a:prstClr val="black"/>
              </a:solidFill>
            </a:endParaRPr>
          </a:p>
        </p:txBody>
      </p:sp>
      <p:sp>
        <p:nvSpPr>
          <p:cNvPr id="66" name="object 66"/>
          <p:cNvSpPr/>
          <p:nvPr/>
        </p:nvSpPr>
        <p:spPr>
          <a:xfrm>
            <a:off x="6378606" y="3805297"/>
            <a:ext cx="0" cy="112813"/>
          </a:xfrm>
          <a:custGeom>
            <a:avLst/>
            <a:gdLst/>
            <a:ahLst/>
            <a:cxnLst/>
            <a:rect l="l" t="t" r="r" b="b"/>
            <a:pathLst>
              <a:path h="112395">
                <a:moveTo>
                  <a:pt x="0" y="0"/>
                </a:moveTo>
                <a:lnTo>
                  <a:pt x="0" y="112013"/>
                </a:lnTo>
              </a:path>
            </a:pathLst>
          </a:custGeom>
          <a:ln w="20574">
            <a:solidFill>
              <a:srgbClr val="000000"/>
            </a:solidFill>
          </a:ln>
        </p:spPr>
        <p:txBody>
          <a:bodyPr wrap="square" lIns="0" tIns="0" rIns="0" bIns="0" rtlCol="0"/>
          <a:lstStyle/>
          <a:p>
            <a:endParaRPr sz="1807">
              <a:solidFill>
                <a:prstClr val="black"/>
              </a:solidFill>
            </a:endParaRPr>
          </a:p>
        </p:txBody>
      </p:sp>
      <p:sp>
        <p:nvSpPr>
          <p:cNvPr id="67" name="object 67"/>
          <p:cNvSpPr/>
          <p:nvPr/>
        </p:nvSpPr>
        <p:spPr>
          <a:xfrm>
            <a:off x="6337304" y="3805297"/>
            <a:ext cx="0" cy="112813"/>
          </a:xfrm>
          <a:custGeom>
            <a:avLst/>
            <a:gdLst/>
            <a:ahLst/>
            <a:cxnLst/>
            <a:rect l="l" t="t" r="r" b="b"/>
            <a:pathLst>
              <a:path h="112395">
                <a:moveTo>
                  <a:pt x="0" y="0"/>
                </a:moveTo>
                <a:lnTo>
                  <a:pt x="0" y="112013"/>
                </a:lnTo>
              </a:path>
            </a:pathLst>
          </a:custGeom>
          <a:ln w="20574">
            <a:solidFill>
              <a:srgbClr val="000000"/>
            </a:solidFill>
          </a:ln>
        </p:spPr>
        <p:txBody>
          <a:bodyPr wrap="square" lIns="0" tIns="0" rIns="0" bIns="0" rtlCol="0"/>
          <a:lstStyle/>
          <a:p>
            <a:endParaRPr sz="1807">
              <a:solidFill>
                <a:prstClr val="black"/>
              </a:solidFill>
            </a:endParaRPr>
          </a:p>
        </p:txBody>
      </p:sp>
      <p:sp>
        <p:nvSpPr>
          <p:cNvPr id="68" name="object 68"/>
          <p:cNvSpPr/>
          <p:nvPr/>
        </p:nvSpPr>
        <p:spPr>
          <a:xfrm>
            <a:off x="4666909" y="2125724"/>
            <a:ext cx="0" cy="335252"/>
          </a:xfrm>
          <a:custGeom>
            <a:avLst/>
            <a:gdLst/>
            <a:ahLst/>
            <a:cxnLst/>
            <a:rect l="l" t="t" r="r" b="b"/>
            <a:pathLst>
              <a:path h="334010">
                <a:moveTo>
                  <a:pt x="0" y="0"/>
                </a:moveTo>
                <a:lnTo>
                  <a:pt x="0" y="333755"/>
                </a:lnTo>
              </a:path>
            </a:pathLst>
          </a:custGeom>
          <a:ln w="20574">
            <a:solidFill>
              <a:srgbClr val="000000"/>
            </a:solidFill>
          </a:ln>
        </p:spPr>
        <p:txBody>
          <a:bodyPr wrap="square" lIns="0" tIns="0" rIns="0" bIns="0" rtlCol="0"/>
          <a:lstStyle/>
          <a:p>
            <a:endParaRPr sz="1807">
              <a:solidFill>
                <a:prstClr val="black"/>
              </a:solidFill>
            </a:endParaRPr>
          </a:p>
        </p:txBody>
      </p:sp>
      <p:sp>
        <p:nvSpPr>
          <p:cNvPr id="69" name="object 69"/>
          <p:cNvSpPr/>
          <p:nvPr/>
        </p:nvSpPr>
        <p:spPr>
          <a:xfrm>
            <a:off x="4624843" y="2125724"/>
            <a:ext cx="0" cy="335252"/>
          </a:xfrm>
          <a:custGeom>
            <a:avLst/>
            <a:gdLst/>
            <a:ahLst/>
            <a:cxnLst/>
            <a:rect l="l" t="t" r="r" b="b"/>
            <a:pathLst>
              <a:path h="334010">
                <a:moveTo>
                  <a:pt x="0" y="0"/>
                </a:moveTo>
                <a:lnTo>
                  <a:pt x="0" y="333755"/>
                </a:lnTo>
              </a:path>
            </a:pathLst>
          </a:custGeom>
          <a:ln w="20574">
            <a:solidFill>
              <a:srgbClr val="000000"/>
            </a:solidFill>
          </a:ln>
        </p:spPr>
        <p:txBody>
          <a:bodyPr wrap="square" lIns="0" tIns="0" rIns="0" bIns="0" rtlCol="0"/>
          <a:lstStyle/>
          <a:p>
            <a:endParaRPr sz="1807">
              <a:solidFill>
                <a:prstClr val="black"/>
              </a:solidFill>
            </a:endParaRPr>
          </a:p>
        </p:txBody>
      </p:sp>
      <p:sp>
        <p:nvSpPr>
          <p:cNvPr id="70" name="object 70"/>
          <p:cNvSpPr/>
          <p:nvPr/>
        </p:nvSpPr>
        <p:spPr>
          <a:xfrm>
            <a:off x="7291815" y="3805297"/>
            <a:ext cx="0" cy="113450"/>
          </a:xfrm>
          <a:custGeom>
            <a:avLst/>
            <a:gdLst/>
            <a:ahLst/>
            <a:cxnLst/>
            <a:rect l="l" t="t" r="r" b="b"/>
            <a:pathLst>
              <a:path h="113029">
                <a:moveTo>
                  <a:pt x="0" y="0"/>
                </a:moveTo>
                <a:lnTo>
                  <a:pt x="0" y="112775"/>
                </a:lnTo>
              </a:path>
            </a:pathLst>
          </a:custGeom>
          <a:ln w="20574">
            <a:solidFill>
              <a:srgbClr val="000000"/>
            </a:solidFill>
          </a:ln>
        </p:spPr>
        <p:txBody>
          <a:bodyPr wrap="square" lIns="0" tIns="0" rIns="0" bIns="0" rtlCol="0"/>
          <a:lstStyle/>
          <a:p>
            <a:endParaRPr sz="1807">
              <a:solidFill>
                <a:prstClr val="black"/>
              </a:solidFill>
            </a:endParaRPr>
          </a:p>
        </p:txBody>
      </p:sp>
      <p:sp>
        <p:nvSpPr>
          <p:cNvPr id="71" name="object 71"/>
          <p:cNvSpPr/>
          <p:nvPr/>
        </p:nvSpPr>
        <p:spPr>
          <a:xfrm>
            <a:off x="7250515" y="3805297"/>
            <a:ext cx="0" cy="113450"/>
          </a:xfrm>
          <a:custGeom>
            <a:avLst/>
            <a:gdLst/>
            <a:ahLst/>
            <a:cxnLst/>
            <a:rect l="l" t="t" r="r" b="b"/>
            <a:pathLst>
              <a:path h="113029">
                <a:moveTo>
                  <a:pt x="0" y="0"/>
                </a:moveTo>
                <a:lnTo>
                  <a:pt x="0" y="112775"/>
                </a:lnTo>
              </a:path>
            </a:pathLst>
          </a:custGeom>
          <a:ln w="20574">
            <a:solidFill>
              <a:srgbClr val="000000"/>
            </a:solidFill>
          </a:ln>
        </p:spPr>
        <p:txBody>
          <a:bodyPr wrap="square" lIns="0" tIns="0" rIns="0" bIns="0" rtlCol="0"/>
          <a:lstStyle/>
          <a:p>
            <a:endParaRPr sz="1807">
              <a:solidFill>
                <a:prstClr val="black"/>
              </a:solidFill>
            </a:endParaRPr>
          </a:p>
        </p:txBody>
      </p:sp>
      <p:sp>
        <p:nvSpPr>
          <p:cNvPr id="72" name="object 72"/>
          <p:cNvSpPr/>
          <p:nvPr/>
        </p:nvSpPr>
        <p:spPr>
          <a:xfrm>
            <a:off x="7633696" y="3805297"/>
            <a:ext cx="0" cy="113450"/>
          </a:xfrm>
          <a:custGeom>
            <a:avLst/>
            <a:gdLst/>
            <a:ahLst/>
            <a:cxnLst/>
            <a:rect l="l" t="t" r="r" b="b"/>
            <a:pathLst>
              <a:path h="113029">
                <a:moveTo>
                  <a:pt x="0" y="0"/>
                </a:moveTo>
                <a:lnTo>
                  <a:pt x="0" y="112775"/>
                </a:lnTo>
              </a:path>
            </a:pathLst>
          </a:custGeom>
          <a:ln w="20574">
            <a:solidFill>
              <a:srgbClr val="000000"/>
            </a:solidFill>
          </a:ln>
        </p:spPr>
        <p:txBody>
          <a:bodyPr wrap="square" lIns="0" tIns="0" rIns="0" bIns="0" rtlCol="0"/>
          <a:lstStyle/>
          <a:p>
            <a:endParaRPr sz="1807">
              <a:solidFill>
                <a:prstClr val="black"/>
              </a:solidFill>
            </a:endParaRPr>
          </a:p>
        </p:txBody>
      </p:sp>
      <p:sp>
        <p:nvSpPr>
          <p:cNvPr id="73" name="object 73"/>
          <p:cNvSpPr/>
          <p:nvPr/>
        </p:nvSpPr>
        <p:spPr>
          <a:xfrm>
            <a:off x="7592012" y="3805297"/>
            <a:ext cx="0" cy="113450"/>
          </a:xfrm>
          <a:custGeom>
            <a:avLst/>
            <a:gdLst/>
            <a:ahLst/>
            <a:cxnLst/>
            <a:rect l="l" t="t" r="r" b="b"/>
            <a:pathLst>
              <a:path h="113029">
                <a:moveTo>
                  <a:pt x="0" y="0"/>
                </a:moveTo>
                <a:lnTo>
                  <a:pt x="0" y="112775"/>
                </a:lnTo>
              </a:path>
            </a:pathLst>
          </a:custGeom>
          <a:ln w="21335">
            <a:solidFill>
              <a:srgbClr val="000000"/>
            </a:solidFill>
          </a:ln>
        </p:spPr>
        <p:txBody>
          <a:bodyPr wrap="square" lIns="0" tIns="0" rIns="0" bIns="0" rtlCol="0"/>
          <a:lstStyle/>
          <a:p>
            <a:endParaRPr sz="1807">
              <a:solidFill>
                <a:prstClr val="black"/>
              </a:solidFill>
            </a:endParaRPr>
          </a:p>
        </p:txBody>
      </p:sp>
      <p:sp>
        <p:nvSpPr>
          <p:cNvPr id="74" name="object 74"/>
          <p:cNvSpPr/>
          <p:nvPr/>
        </p:nvSpPr>
        <p:spPr>
          <a:xfrm>
            <a:off x="3048905" y="4030158"/>
            <a:ext cx="0" cy="335252"/>
          </a:xfrm>
          <a:custGeom>
            <a:avLst/>
            <a:gdLst/>
            <a:ahLst/>
            <a:cxnLst/>
            <a:rect l="l" t="t" r="r" b="b"/>
            <a:pathLst>
              <a:path h="334010">
                <a:moveTo>
                  <a:pt x="0" y="333755"/>
                </a:moveTo>
                <a:lnTo>
                  <a:pt x="0" y="0"/>
                </a:lnTo>
              </a:path>
            </a:pathLst>
          </a:custGeom>
          <a:ln w="15163">
            <a:solidFill>
              <a:srgbClr val="000000"/>
            </a:solidFill>
          </a:ln>
        </p:spPr>
        <p:txBody>
          <a:bodyPr wrap="square" lIns="0" tIns="0" rIns="0" bIns="0" rtlCol="0"/>
          <a:lstStyle/>
          <a:p>
            <a:endParaRPr sz="1807">
              <a:solidFill>
                <a:prstClr val="black"/>
              </a:solidFill>
            </a:endParaRPr>
          </a:p>
        </p:txBody>
      </p:sp>
      <p:sp>
        <p:nvSpPr>
          <p:cNvPr id="75" name="object 75"/>
          <p:cNvSpPr/>
          <p:nvPr/>
        </p:nvSpPr>
        <p:spPr>
          <a:xfrm>
            <a:off x="3390786" y="4030158"/>
            <a:ext cx="0" cy="335252"/>
          </a:xfrm>
          <a:custGeom>
            <a:avLst/>
            <a:gdLst/>
            <a:ahLst/>
            <a:cxnLst/>
            <a:rect l="l" t="t" r="r" b="b"/>
            <a:pathLst>
              <a:path h="334010">
                <a:moveTo>
                  <a:pt x="0" y="333755"/>
                </a:moveTo>
                <a:lnTo>
                  <a:pt x="0" y="0"/>
                </a:lnTo>
              </a:path>
            </a:pathLst>
          </a:custGeom>
          <a:ln w="15163">
            <a:solidFill>
              <a:srgbClr val="000000"/>
            </a:solidFill>
          </a:ln>
        </p:spPr>
        <p:txBody>
          <a:bodyPr wrap="square" lIns="0" tIns="0" rIns="0" bIns="0" rtlCol="0"/>
          <a:lstStyle/>
          <a:p>
            <a:endParaRPr sz="1807">
              <a:solidFill>
                <a:prstClr val="black"/>
              </a:solidFill>
            </a:endParaRPr>
          </a:p>
        </p:txBody>
      </p:sp>
      <p:sp>
        <p:nvSpPr>
          <p:cNvPr id="76" name="object 76"/>
          <p:cNvSpPr/>
          <p:nvPr/>
        </p:nvSpPr>
        <p:spPr>
          <a:xfrm>
            <a:off x="3048905" y="4365156"/>
            <a:ext cx="114725" cy="112813"/>
          </a:xfrm>
          <a:custGeom>
            <a:avLst/>
            <a:gdLst/>
            <a:ahLst/>
            <a:cxnLst/>
            <a:rect l="l" t="t" r="r" b="b"/>
            <a:pathLst>
              <a:path w="114300" h="112395">
                <a:moveTo>
                  <a:pt x="0" y="0"/>
                </a:moveTo>
                <a:lnTo>
                  <a:pt x="114300" y="112013"/>
                </a:lnTo>
              </a:path>
            </a:pathLst>
          </a:custGeom>
          <a:ln w="15163">
            <a:solidFill>
              <a:srgbClr val="000000"/>
            </a:solidFill>
          </a:ln>
        </p:spPr>
        <p:txBody>
          <a:bodyPr wrap="square" lIns="0" tIns="0" rIns="0" bIns="0" rtlCol="0"/>
          <a:lstStyle/>
          <a:p>
            <a:endParaRPr sz="1807">
              <a:solidFill>
                <a:prstClr val="black"/>
              </a:solidFill>
            </a:endParaRPr>
          </a:p>
        </p:txBody>
      </p:sp>
      <p:sp>
        <p:nvSpPr>
          <p:cNvPr id="77" name="object 77"/>
          <p:cNvSpPr/>
          <p:nvPr/>
        </p:nvSpPr>
        <p:spPr>
          <a:xfrm>
            <a:off x="3276825" y="4365156"/>
            <a:ext cx="114087" cy="112813"/>
          </a:xfrm>
          <a:custGeom>
            <a:avLst/>
            <a:gdLst/>
            <a:ahLst/>
            <a:cxnLst/>
            <a:rect l="l" t="t" r="r" b="b"/>
            <a:pathLst>
              <a:path w="113664" h="112395">
                <a:moveTo>
                  <a:pt x="113537" y="0"/>
                </a:moveTo>
                <a:lnTo>
                  <a:pt x="0" y="112013"/>
                </a:lnTo>
              </a:path>
            </a:pathLst>
          </a:custGeom>
          <a:ln w="15163">
            <a:solidFill>
              <a:srgbClr val="000000"/>
            </a:solidFill>
          </a:ln>
        </p:spPr>
        <p:txBody>
          <a:bodyPr wrap="square" lIns="0" tIns="0" rIns="0" bIns="0" rtlCol="0"/>
          <a:lstStyle/>
          <a:p>
            <a:endParaRPr sz="1807">
              <a:solidFill>
                <a:prstClr val="black"/>
              </a:solidFill>
            </a:endParaRPr>
          </a:p>
        </p:txBody>
      </p:sp>
      <p:sp>
        <p:nvSpPr>
          <p:cNvPr id="78" name="object 78"/>
          <p:cNvSpPr/>
          <p:nvPr/>
        </p:nvSpPr>
        <p:spPr>
          <a:xfrm>
            <a:off x="3048906" y="4030159"/>
            <a:ext cx="342263" cy="0"/>
          </a:xfrm>
          <a:custGeom>
            <a:avLst/>
            <a:gdLst/>
            <a:ahLst/>
            <a:cxnLst/>
            <a:rect l="l" t="t" r="r" b="b"/>
            <a:pathLst>
              <a:path w="340994">
                <a:moveTo>
                  <a:pt x="0" y="0"/>
                </a:moveTo>
                <a:lnTo>
                  <a:pt x="340613" y="0"/>
                </a:lnTo>
              </a:path>
            </a:pathLst>
          </a:custGeom>
          <a:ln w="15163">
            <a:solidFill>
              <a:srgbClr val="000000"/>
            </a:solidFill>
          </a:ln>
        </p:spPr>
        <p:txBody>
          <a:bodyPr wrap="square" lIns="0" tIns="0" rIns="0" bIns="0" rtlCol="0"/>
          <a:lstStyle/>
          <a:p>
            <a:endParaRPr sz="1807">
              <a:solidFill>
                <a:prstClr val="black"/>
              </a:solidFill>
            </a:endParaRPr>
          </a:p>
        </p:txBody>
      </p:sp>
      <p:sp>
        <p:nvSpPr>
          <p:cNvPr id="79" name="object 79"/>
          <p:cNvSpPr/>
          <p:nvPr/>
        </p:nvSpPr>
        <p:spPr>
          <a:xfrm>
            <a:off x="3163631" y="2573152"/>
            <a:ext cx="0" cy="1457006"/>
          </a:xfrm>
          <a:custGeom>
            <a:avLst/>
            <a:gdLst/>
            <a:ahLst/>
            <a:cxnLst/>
            <a:rect l="l" t="t" r="r" b="b"/>
            <a:pathLst>
              <a:path h="1451610">
                <a:moveTo>
                  <a:pt x="0" y="0"/>
                </a:moveTo>
                <a:lnTo>
                  <a:pt x="0" y="1451610"/>
                </a:lnTo>
              </a:path>
            </a:pathLst>
          </a:custGeom>
          <a:ln w="15163">
            <a:solidFill>
              <a:srgbClr val="000000"/>
            </a:solidFill>
          </a:ln>
        </p:spPr>
        <p:txBody>
          <a:bodyPr wrap="square" lIns="0" tIns="0" rIns="0" bIns="0" rtlCol="0"/>
          <a:lstStyle/>
          <a:p>
            <a:endParaRPr sz="1807">
              <a:solidFill>
                <a:prstClr val="black"/>
              </a:solidFill>
            </a:endParaRPr>
          </a:p>
        </p:txBody>
      </p:sp>
      <p:sp>
        <p:nvSpPr>
          <p:cNvPr id="80" name="object 80"/>
          <p:cNvSpPr/>
          <p:nvPr/>
        </p:nvSpPr>
        <p:spPr>
          <a:xfrm>
            <a:off x="3276826" y="2685582"/>
            <a:ext cx="0" cy="1344831"/>
          </a:xfrm>
          <a:custGeom>
            <a:avLst/>
            <a:gdLst/>
            <a:ahLst/>
            <a:cxnLst/>
            <a:rect l="l" t="t" r="r" b="b"/>
            <a:pathLst>
              <a:path h="1339850">
                <a:moveTo>
                  <a:pt x="0" y="1339596"/>
                </a:moveTo>
                <a:lnTo>
                  <a:pt x="0" y="0"/>
                </a:lnTo>
              </a:path>
            </a:pathLst>
          </a:custGeom>
          <a:ln w="15163">
            <a:solidFill>
              <a:srgbClr val="000000"/>
            </a:solidFill>
          </a:ln>
        </p:spPr>
        <p:txBody>
          <a:bodyPr wrap="square" lIns="0" tIns="0" rIns="0" bIns="0" rtlCol="0"/>
          <a:lstStyle/>
          <a:p>
            <a:endParaRPr sz="1807">
              <a:solidFill>
                <a:prstClr val="black"/>
              </a:solidFill>
            </a:endParaRPr>
          </a:p>
        </p:txBody>
      </p:sp>
      <p:sp>
        <p:nvSpPr>
          <p:cNvPr id="81" name="object 81"/>
          <p:cNvSpPr/>
          <p:nvPr/>
        </p:nvSpPr>
        <p:spPr>
          <a:xfrm>
            <a:off x="3276826" y="2685582"/>
            <a:ext cx="342900" cy="0"/>
          </a:xfrm>
          <a:custGeom>
            <a:avLst/>
            <a:gdLst/>
            <a:ahLst/>
            <a:cxnLst/>
            <a:rect l="l" t="t" r="r" b="b"/>
            <a:pathLst>
              <a:path w="341630">
                <a:moveTo>
                  <a:pt x="0" y="0"/>
                </a:moveTo>
                <a:lnTo>
                  <a:pt x="341375" y="0"/>
                </a:lnTo>
              </a:path>
            </a:pathLst>
          </a:custGeom>
          <a:ln w="15240">
            <a:solidFill>
              <a:srgbClr val="000000"/>
            </a:solidFill>
          </a:ln>
        </p:spPr>
        <p:txBody>
          <a:bodyPr wrap="square" lIns="0" tIns="0" rIns="0" bIns="0" rtlCol="0"/>
          <a:lstStyle/>
          <a:p>
            <a:endParaRPr sz="1807">
              <a:solidFill>
                <a:prstClr val="black"/>
              </a:solidFill>
            </a:endParaRPr>
          </a:p>
        </p:txBody>
      </p:sp>
      <p:sp>
        <p:nvSpPr>
          <p:cNvPr id="82" name="object 82"/>
          <p:cNvSpPr/>
          <p:nvPr/>
        </p:nvSpPr>
        <p:spPr>
          <a:xfrm>
            <a:off x="3163632" y="2573152"/>
            <a:ext cx="456349" cy="0"/>
          </a:xfrm>
          <a:custGeom>
            <a:avLst/>
            <a:gdLst/>
            <a:ahLst/>
            <a:cxnLst/>
            <a:rect l="l" t="t" r="r" b="b"/>
            <a:pathLst>
              <a:path w="454660">
                <a:moveTo>
                  <a:pt x="0" y="0"/>
                </a:moveTo>
                <a:lnTo>
                  <a:pt x="454151" y="0"/>
                </a:lnTo>
              </a:path>
            </a:pathLst>
          </a:custGeom>
          <a:ln w="15240">
            <a:solidFill>
              <a:srgbClr val="000000"/>
            </a:solidFill>
          </a:ln>
        </p:spPr>
        <p:txBody>
          <a:bodyPr wrap="square" lIns="0" tIns="0" rIns="0" bIns="0" rtlCol="0"/>
          <a:lstStyle/>
          <a:p>
            <a:endParaRPr sz="1807">
              <a:solidFill>
                <a:prstClr val="black"/>
              </a:solidFill>
            </a:endParaRPr>
          </a:p>
        </p:txBody>
      </p:sp>
      <p:sp>
        <p:nvSpPr>
          <p:cNvPr id="83" name="object 83"/>
          <p:cNvSpPr/>
          <p:nvPr/>
        </p:nvSpPr>
        <p:spPr>
          <a:xfrm>
            <a:off x="3411819" y="2573153"/>
            <a:ext cx="0" cy="112813"/>
          </a:xfrm>
          <a:custGeom>
            <a:avLst/>
            <a:gdLst/>
            <a:ahLst/>
            <a:cxnLst/>
            <a:rect l="l" t="t" r="r" b="b"/>
            <a:pathLst>
              <a:path h="112394">
                <a:moveTo>
                  <a:pt x="0" y="0"/>
                </a:moveTo>
                <a:lnTo>
                  <a:pt x="0" y="112013"/>
                </a:lnTo>
              </a:path>
            </a:pathLst>
          </a:custGeom>
          <a:ln w="20574">
            <a:solidFill>
              <a:srgbClr val="000000"/>
            </a:solidFill>
          </a:ln>
        </p:spPr>
        <p:txBody>
          <a:bodyPr wrap="square" lIns="0" tIns="0" rIns="0" bIns="0" rtlCol="0"/>
          <a:lstStyle/>
          <a:p>
            <a:endParaRPr sz="1807">
              <a:solidFill>
                <a:prstClr val="black"/>
              </a:solidFill>
            </a:endParaRPr>
          </a:p>
        </p:txBody>
      </p:sp>
      <p:sp>
        <p:nvSpPr>
          <p:cNvPr id="84" name="object 84"/>
          <p:cNvSpPr/>
          <p:nvPr/>
        </p:nvSpPr>
        <p:spPr>
          <a:xfrm>
            <a:off x="3370136" y="2573153"/>
            <a:ext cx="0" cy="112813"/>
          </a:xfrm>
          <a:custGeom>
            <a:avLst/>
            <a:gdLst/>
            <a:ahLst/>
            <a:cxnLst/>
            <a:rect l="l" t="t" r="r" b="b"/>
            <a:pathLst>
              <a:path h="112394">
                <a:moveTo>
                  <a:pt x="0" y="0"/>
                </a:moveTo>
                <a:lnTo>
                  <a:pt x="0" y="112013"/>
                </a:lnTo>
              </a:path>
            </a:pathLst>
          </a:custGeom>
          <a:ln w="21336">
            <a:solidFill>
              <a:srgbClr val="000000"/>
            </a:solidFill>
          </a:ln>
        </p:spPr>
        <p:txBody>
          <a:bodyPr wrap="square" lIns="0" tIns="0" rIns="0" bIns="0" rtlCol="0"/>
          <a:lstStyle/>
          <a:p>
            <a:endParaRPr sz="1807">
              <a:solidFill>
                <a:prstClr val="black"/>
              </a:solidFill>
            </a:endParaRPr>
          </a:p>
        </p:txBody>
      </p:sp>
      <p:sp>
        <p:nvSpPr>
          <p:cNvPr id="85" name="object 85"/>
          <p:cNvSpPr/>
          <p:nvPr/>
        </p:nvSpPr>
        <p:spPr>
          <a:xfrm>
            <a:off x="3390786" y="4141824"/>
            <a:ext cx="228812" cy="0"/>
          </a:xfrm>
          <a:custGeom>
            <a:avLst/>
            <a:gdLst/>
            <a:ahLst/>
            <a:cxnLst/>
            <a:rect l="l" t="t" r="r" b="b"/>
            <a:pathLst>
              <a:path w="227964">
                <a:moveTo>
                  <a:pt x="0" y="0"/>
                </a:moveTo>
                <a:lnTo>
                  <a:pt x="227837" y="0"/>
                </a:lnTo>
              </a:path>
            </a:pathLst>
          </a:custGeom>
          <a:ln w="15163">
            <a:solidFill>
              <a:srgbClr val="000000"/>
            </a:solidFill>
          </a:ln>
        </p:spPr>
        <p:txBody>
          <a:bodyPr wrap="square" lIns="0" tIns="0" rIns="0" bIns="0" rtlCol="0"/>
          <a:lstStyle/>
          <a:p>
            <a:endParaRPr sz="1807">
              <a:solidFill>
                <a:prstClr val="black"/>
              </a:solidFill>
            </a:endParaRPr>
          </a:p>
        </p:txBody>
      </p:sp>
      <p:sp>
        <p:nvSpPr>
          <p:cNvPr id="86" name="object 86"/>
          <p:cNvSpPr/>
          <p:nvPr/>
        </p:nvSpPr>
        <p:spPr>
          <a:xfrm>
            <a:off x="3390786" y="4253489"/>
            <a:ext cx="228812" cy="0"/>
          </a:xfrm>
          <a:custGeom>
            <a:avLst/>
            <a:gdLst/>
            <a:ahLst/>
            <a:cxnLst/>
            <a:rect l="l" t="t" r="r" b="b"/>
            <a:pathLst>
              <a:path w="227964">
                <a:moveTo>
                  <a:pt x="0" y="0"/>
                </a:moveTo>
                <a:lnTo>
                  <a:pt x="227837" y="0"/>
                </a:lnTo>
              </a:path>
            </a:pathLst>
          </a:custGeom>
          <a:ln w="15163">
            <a:solidFill>
              <a:srgbClr val="000000"/>
            </a:solidFill>
          </a:ln>
        </p:spPr>
        <p:txBody>
          <a:bodyPr wrap="square" lIns="0" tIns="0" rIns="0" bIns="0" rtlCol="0"/>
          <a:lstStyle/>
          <a:p>
            <a:endParaRPr sz="1807">
              <a:solidFill>
                <a:prstClr val="black"/>
              </a:solidFill>
            </a:endParaRPr>
          </a:p>
        </p:txBody>
      </p:sp>
      <p:sp>
        <p:nvSpPr>
          <p:cNvPr id="87" name="object 87"/>
          <p:cNvSpPr/>
          <p:nvPr/>
        </p:nvSpPr>
        <p:spPr>
          <a:xfrm>
            <a:off x="3525779" y="4141824"/>
            <a:ext cx="0" cy="112175"/>
          </a:xfrm>
          <a:custGeom>
            <a:avLst/>
            <a:gdLst/>
            <a:ahLst/>
            <a:cxnLst/>
            <a:rect l="l" t="t" r="r" b="b"/>
            <a:pathLst>
              <a:path h="111760">
                <a:moveTo>
                  <a:pt x="0" y="0"/>
                </a:moveTo>
                <a:lnTo>
                  <a:pt x="0" y="111251"/>
                </a:lnTo>
              </a:path>
            </a:pathLst>
          </a:custGeom>
          <a:ln w="20574">
            <a:solidFill>
              <a:srgbClr val="000000"/>
            </a:solidFill>
          </a:ln>
        </p:spPr>
        <p:txBody>
          <a:bodyPr wrap="square" lIns="0" tIns="0" rIns="0" bIns="0" rtlCol="0"/>
          <a:lstStyle/>
          <a:p>
            <a:endParaRPr sz="1807">
              <a:solidFill>
                <a:prstClr val="black"/>
              </a:solidFill>
            </a:endParaRPr>
          </a:p>
        </p:txBody>
      </p:sp>
      <p:sp>
        <p:nvSpPr>
          <p:cNvPr id="88" name="object 88"/>
          <p:cNvSpPr/>
          <p:nvPr/>
        </p:nvSpPr>
        <p:spPr>
          <a:xfrm>
            <a:off x="3484479" y="4141824"/>
            <a:ext cx="0" cy="112175"/>
          </a:xfrm>
          <a:custGeom>
            <a:avLst/>
            <a:gdLst/>
            <a:ahLst/>
            <a:cxnLst/>
            <a:rect l="l" t="t" r="r" b="b"/>
            <a:pathLst>
              <a:path h="111760">
                <a:moveTo>
                  <a:pt x="0" y="0"/>
                </a:moveTo>
                <a:lnTo>
                  <a:pt x="0" y="111251"/>
                </a:lnTo>
              </a:path>
            </a:pathLst>
          </a:custGeom>
          <a:ln w="20574">
            <a:solidFill>
              <a:srgbClr val="000000"/>
            </a:solidFill>
          </a:ln>
        </p:spPr>
        <p:txBody>
          <a:bodyPr wrap="square" lIns="0" tIns="0" rIns="0" bIns="0" rtlCol="0"/>
          <a:lstStyle/>
          <a:p>
            <a:endParaRPr sz="1807">
              <a:solidFill>
                <a:prstClr val="black"/>
              </a:solidFill>
            </a:endParaRPr>
          </a:p>
        </p:txBody>
      </p:sp>
      <p:sp>
        <p:nvSpPr>
          <p:cNvPr id="89" name="object 89"/>
          <p:cNvSpPr/>
          <p:nvPr/>
        </p:nvSpPr>
        <p:spPr>
          <a:xfrm>
            <a:off x="4532682" y="3805297"/>
            <a:ext cx="0" cy="672415"/>
          </a:xfrm>
          <a:custGeom>
            <a:avLst/>
            <a:gdLst/>
            <a:ahLst/>
            <a:cxnLst/>
            <a:rect l="l" t="t" r="r" b="b"/>
            <a:pathLst>
              <a:path h="669925">
                <a:moveTo>
                  <a:pt x="0" y="669798"/>
                </a:moveTo>
                <a:lnTo>
                  <a:pt x="0" y="0"/>
                </a:lnTo>
              </a:path>
            </a:pathLst>
          </a:custGeom>
          <a:ln w="45504">
            <a:solidFill>
              <a:srgbClr val="000000"/>
            </a:solidFill>
          </a:ln>
        </p:spPr>
        <p:txBody>
          <a:bodyPr wrap="square" lIns="0" tIns="0" rIns="0" bIns="0" rtlCol="0"/>
          <a:lstStyle/>
          <a:p>
            <a:endParaRPr sz="1807">
              <a:solidFill>
                <a:prstClr val="black"/>
              </a:solidFill>
            </a:endParaRPr>
          </a:p>
        </p:txBody>
      </p:sp>
      <p:sp>
        <p:nvSpPr>
          <p:cNvPr id="90" name="object 90"/>
          <p:cNvSpPr/>
          <p:nvPr/>
        </p:nvSpPr>
        <p:spPr>
          <a:xfrm>
            <a:off x="3619472" y="2013295"/>
            <a:ext cx="798613" cy="0"/>
          </a:xfrm>
          <a:custGeom>
            <a:avLst/>
            <a:gdLst/>
            <a:ahLst/>
            <a:cxnLst/>
            <a:rect l="l" t="t" r="r" b="b"/>
            <a:pathLst>
              <a:path w="795655">
                <a:moveTo>
                  <a:pt x="0" y="0"/>
                </a:moveTo>
                <a:lnTo>
                  <a:pt x="795528" y="0"/>
                </a:lnTo>
              </a:path>
            </a:pathLst>
          </a:custGeom>
          <a:ln w="15163">
            <a:solidFill>
              <a:srgbClr val="000000"/>
            </a:solidFill>
          </a:ln>
        </p:spPr>
        <p:txBody>
          <a:bodyPr wrap="square" lIns="0" tIns="0" rIns="0" bIns="0" rtlCol="0"/>
          <a:lstStyle/>
          <a:p>
            <a:endParaRPr sz="1807">
              <a:solidFill>
                <a:prstClr val="black"/>
              </a:solidFill>
            </a:endParaRPr>
          </a:p>
        </p:txBody>
      </p:sp>
      <p:sp>
        <p:nvSpPr>
          <p:cNvPr id="91" name="object 91"/>
          <p:cNvSpPr/>
          <p:nvPr/>
        </p:nvSpPr>
        <p:spPr>
          <a:xfrm>
            <a:off x="3733432" y="1900863"/>
            <a:ext cx="571075" cy="0"/>
          </a:xfrm>
          <a:custGeom>
            <a:avLst/>
            <a:gdLst/>
            <a:ahLst/>
            <a:cxnLst/>
            <a:rect l="l" t="t" r="r" b="b"/>
            <a:pathLst>
              <a:path w="568960">
                <a:moveTo>
                  <a:pt x="0" y="0"/>
                </a:moveTo>
                <a:lnTo>
                  <a:pt x="568451" y="0"/>
                </a:lnTo>
              </a:path>
            </a:pathLst>
          </a:custGeom>
          <a:ln w="15240">
            <a:solidFill>
              <a:srgbClr val="000000"/>
            </a:solidFill>
          </a:ln>
        </p:spPr>
        <p:txBody>
          <a:bodyPr wrap="square" lIns="0" tIns="0" rIns="0" bIns="0" rtlCol="0"/>
          <a:lstStyle/>
          <a:p>
            <a:endParaRPr sz="1807">
              <a:solidFill>
                <a:prstClr val="black"/>
              </a:solidFill>
            </a:endParaRPr>
          </a:p>
        </p:txBody>
      </p:sp>
      <p:sp>
        <p:nvSpPr>
          <p:cNvPr id="92" name="object 92"/>
          <p:cNvSpPr/>
          <p:nvPr/>
        </p:nvSpPr>
        <p:spPr>
          <a:xfrm>
            <a:off x="3619471" y="1900864"/>
            <a:ext cx="114087" cy="112813"/>
          </a:xfrm>
          <a:custGeom>
            <a:avLst/>
            <a:gdLst/>
            <a:ahLst/>
            <a:cxnLst/>
            <a:rect l="l" t="t" r="r" b="b"/>
            <a:pathLst>
              <a:path w="113664" h="112394">
                <a:moveTo>
                  <a:pt x="113537" y="0"/>
                </a:moveTo>
                <a:lnTo>
                  <a:pt x="0" y="112013"/>
                </a:lnTo>
              </a:path>
            </a:pathLst>
          </a:custGeom>
          <a:ln w="15240">
            <a:solidFill>
              <a:srgbClr val="000000"/>
            </a:solidFill>
          </a:ln>
        </p:spPr>
        <p:txBody>
          <a:bodyPr wrap="square" lIns="0" tIns="0" rIns="0" bIns="0" rtlCol="0"/>
          <a:lstStyle/>
          <a:p>
            <a:endParaRPr sz="1807">
              <a:solidFill>
                <a:prstClr val="black"/>
              </a:solidFill>
            </a:endParaRPr>
          </a:p>
        </p:txBody>
      </p:sp>
      <p:sp>
        <p:nvSpPr>
          <p:cNvPr id="93" name="object 93"/>
          <p:cNvSpPr/>
          <p:nvPr/>
        </p:nvSpPr>
        <p:spPr>
          <a:xfrm>
            <a:off x="4303996" y="1900864"/>
            <a:ext cx="114087" cy="112813"/>
          </a:xfrm>
          <a:custGeom>
            <a:avLst/>
            <a:gdLst/>
            <a:ahLst/>
            <a:cxnLst/>
            <a:rect l="l" t="t" r="r" b="b"/>
            <a:pathLst>
              <a:path w="113664" h="112394">
                <a:moveTo>
                  <a:pt x="0" y="0"/>
                </a:moveTo>
                <a:lnTo>
                  <a:pt x="113538" y="112013"/>
                </a:lnTo>
              </a:path>
            </a:pathLst>
          </a:custGeom>
          <a:ln w="15163">
            <a:solidFill>
              <a:srgbClr val="000000"/>
            </a:solidFill>
          </a:ln>
        </p:spPr>
        <p:txBody>
          <a:bodyPr wrap="square" lIns="0" tIns="0" rIns="0" bIns="0" rtlCol="0"/>
          <a:lstStyle/>
          <a:p>
            <a:endParaRPr sz="1807">
              <a:solidFill>
                <a:prstClr val="black"/>
              </a:solidFill>
            </a:endParaRPr>
          </a:p>
        </p:txBody>
      </p:sp>
      <p:sp>
        <p:nvSpPr>
          <p:cNvPr id="94" name="object 94"/>
          <p:cNvSpPr/>
          <p:nvPr/>
        </p:nvSpPr>
        <p:spPr>
          <a:xfrm>
            <a:off x="3848157" y="1789199"/>
            <a:ext cx="0" cy="112175"/>
          </a:xfrm>
          <a:custGeom>
            <a:avLst/>
            <a:gdLst/>
            <a:ahLst/>
            <a:cxnLst/>
            <a:rect l="l" t="t" r="r" b="b"/>
            <a:pathLst>
              <a:path h="111760">
                <a:moveTo>
                  <a:pt x="0" y="111251"/>
                </a:moveTo>
                <a:lnTo>
                  <a:pt x="0" y="0"/>
                </a:lnTo>
              </a:path>
            </a:pathLst>
          </a:custGeom>
          <a:ln w="15240">
            <a:solidFill>
              <a:srgbClr val="000000"/>
            </a:solidFill>
          </a:ln>
        </p:spPr>
        <p:txBody>
          <a:bodyPr wrap="square" lIns="0" tIns="0" rIns="0" bIns="0" rtlCol="0"/>
          <a:lstStyle/>
          <a:p>
            <a:endParaRPr sz="1807">
              <a:solidFill>
                <a:prstClr val="black"/>
              </a:solidFill>
            </a:endParaRPr>
          </a:p>
        </p:txBody>
      </p:sp>
      <p:sp>
        <p:nvSpPr>
          <p:cNvPr id="95" name="object 95"/>
          <p:cNvSpPr/>
          <p:nvPr/>
        </p:nvSpPr>
        <p:spPr>
          <a:xfrm>
            <a:off x="4190036" y="1789199"/>
            <a:ext cx="0" cy="112175"/>
          </a:xfrm>
          <a:custGeom>
            <a:avLst/>
            <a:gdLst/>
            <a:ahLst/>
            <a:cxnLst/>
            <a:rect l="l" t="t" r="r" b="b"/>
            <a:pathLst>
              <a:path h="111760">
                <a:moveTo>
                  <a:pt x="0" y="111251"/>
                </a:moveTo>
                <a:lnTo>
                  <a:pt x="0" y="0"/>
                </a:lnTo>
              </a:path>
            </a:pathLst>
          </a:custGeom>
          <a:ln w="15240">
            <a:solidFill>
              <a:srgbClr val="000000"/>
            </a:solidFill>
          </a:ln>
        </p:spPr>
        <p:txBody>
          <a:bodyPr wrap="square" lIns="0" tIns="0" rIns="0" bIns="0" rtlCol="0"/>
          <a:lstStyle/>
          <a:p>
            <a:endParaRPr sz="1807">
              <a:solidFill>
                <a:prstClr val="black"/>
              </a:solidFill>
            </a:endParaRPr>
          </a:p>
        </p:txBody>
      </p:sp>
      <p:sp>
        <p:nvSpPr>
          <p:cNvPr id="96" name="object 96"/>
          <p:cNvSpPr/>
          <p:nvPr/>
        </p:nvSpPr>
        <p:spPr>
          <a:xfrm>
            <a:off x="3848157" y="1676768"/>
            <a:ext cx="113450" cy="112813"/>
          </a:xfrm>
          <a:custGeom>
            <a:avLst/>
            <a:gdLst/>
            <a:ahLst/>
            <a:cxnLst/>
            <a:rect l="l" t="t" r="r" b="b"/>
            <a:pathLst>
              <a:path w="113030" h="112394">
                <a:moveTo>
                  <a:pt x="0" y="112014"/>
                </a:moveTo>
                <a:lnTo>
                  <a:pt x="112775" y="0"/>
                </a:lnTo>
              </a:path>
            </a:pathLst>
          </a:custGeom>
          <a:ln w="15240">
            <a:solidFill>
              <a:srgbClr val="000000"/>
            </a:solidFill>
          </a:ln>
        </p:spPr>
        <p:txBody>
          <a:bodyPr wrap="square" lIns="0" tIns="0" rIns="0" bIns="0" rtlCol="0"/>
          <a:lstStyle/>
          <a:p>
            <a:endParaRPr sz="1807">
              <a:solidFill>
                <a:prstClr val="black"/>
              </a:solidFill>
            </a:endParaRPr>
          </a:p>
        </p:txBody>
      </p:sp>
      <p:sp>
        <p:nvSpPr>
          <p:cNvPr id="97" name="object 97"/>
          <p:cNvSpPr/>
          <p:nvPr/>
        </p:nvSpPr>
        <p:spPr>
          <a:xfrm>
            <a:off x="4075311" y="1676768"/>
            <a:ext cx="114725" cy="112813"/>
          </a:xfrm>
          <a:custGeom>
            <a:avLst/>
            <a:gdLst/>
            <a:ahLst/>
            <a:cxnLst/>
            <a:rect l="l" t="t" r="r" b="b"/>
            <a:pathLst>
              <a:path w="114300" h="112394">
                <a:moveTo>
                  <a:pt x="114300" y="112014"/>
                </a:moveTo>
                <a:lnTo>
                  <a:pt x="0" y="0"/>
                </a:lnTo>
              </a:path>
            </a:pathLst>
          </a:custGeom>
          <a:ln w="15240">
            <a:solidFill>
              <a:srgbClr val="000000"/>
            </a:solidFill>
          </a:ln>
        </p:spPr>
        <p:txBody>
          <a:bodyPr wrap="square" lIns="0" tIns="0" rIns="0" bIns="0" rtlCol="0"/>
          <a:lstStyle/>
          <a:p>
            <a:endParaRPr sz="1807">
              <a:solidFill>
                <a:prstClr val="black"/>
              </a:solidFill>
            </a:endParaRPr>
          </a:p>
        </p:txBody>
      </p:sp>
      <p:sp>
        <p:nvSpPr>
          <p:cNvPr id="98" name="object 98"/>
          <p:cNvSpPr/>
          <p:nvPr/>
        </p:nvSpPr>
        <p:spPr>
          <a:xfrm>
            <a:off x="3961351" y="1676767"/>
            <a:ext cx="114087" cy="0"/>
          </a:xfrm>
          <a:custGeom>
            <a:avLst/>
            <a:gdLst/>
            <a:ahLst/>
            <a:cxnLst/>
            <a:rect l="l" t="t" r="r" b="b"/>
            <a:pathLst>
              <a:path w="113664">
                <a:moveTo>
                  <a:pt x="0" y="0"/>
                </a:moveTo>
                <a:lnTo>
                  <a:pt x="113537" y="0"/>
                </a:lnTo>
              </a:path>
            </a:pathLst>
          </a:custGeom>
          <a:ln w="15240">
            <a:solidFill>
              <a:srgbClr val="000000"/>
            </a:solidFill>
          </a:ln>
        </p:spPr>
        <p:txBody>
          <a:bodyPr wrap="square" lIns="0" tIns="0" rIns="0" bIns="0" rtlCol="0"/>
          <a:lstStyle/>
          <a:p>
            <a:endParaRPr sz="1807">
              <a:solidFill>
                <a:prstClr val="black"/>
              </a:solidFill>
            </a:endParaRPr>
          </a:p>
        </p:txBody>
      </p:sp>
      <p:sp>
        <p:nvSpPr>
          <p:cNvPr id="99" name="object 99"/>
          <p:cNvSpPr/>
          <p:nvPr/>
        </p:nvSpPr>
        <p:spPr>
          <a:xfrm>
            <a:off x="4988521" y="2105074"/>
            <a:ext cx="114725" cy="0"/>
          </a:xfrm>
          <a:custGeom>
            <a:avLst/>
            <a:gdLst/>
            <a:ahLst/>
            <a:cxnLst/>
            <a:rect l="l" t="t" r="r" b="b"/>
            <a:pathLst>
              <a:path w="114300">
                <a:moveTo>
                  <a:pt x="0" y="0"/>
                </a:moveTo>
                <a:lnTo>
                  <a:pt x="114300" y="0"/>
                </a:lnTo>
              </a:path>
            </a:pathLst>
          </a:custGeom>
          <a:ln w="19812">
            <a:solidFill>
              <a:srgbClr val="000000"/>
            </a:solidFill>
          </a:ln>
        </p:spPr>
        <p:txBody>
          <a:bodyPr wrap="square" lIns="0" tIns="0" rIns="0" bIns="0" rtlCol="0"/>
          <a:lstStyle/>
          <a:p>
            <a:endParaRPr sz="1807">
              <a:solidFill>
                <a:prstClr val="black"/>
              </a:solidFill>
            </a:endParaRPr>
          </a:p>
        </p:txBody>
      </p:sp>
      <p:sp>
        <p:nvSpPr>
          <p:cNvPr id="100" name="object 100"/>
          <p:cNvSpPr/>
          <p:nvPr/>
        </p:nvSpPr>
        <p:spPr>
          <a:xfrm>
            <a:off x="4988521" y="2145611"/>
            <a:ext cx="114725" cy="0"/>
          </a:xfrm>
          <a:custGeom>
            <a:avLst/>
            <a:gdLst/>
            <a:ahLst/>
            <a:cxnLst/>
            <a:rect l="l" t="t" r="r" b="b"/>
            <a:pathLst>
              <a:path w="114300">
                <a:moveTo>
                  <a:pt x="0" y="0"/>
                </a:moveTo>
                <a:lnTo>
                  <a:pt x="114300" y="0"/>
                </a:lnTo>
              </a:path>
            </a:pathLst>
          </a:custGeom>
          <a:ln w="19812">
            <a:solidFill>
              <a:srgbClr val="000000"/>
            </a:solidFill>
          </a:ln>
        </p:spPr>
        <p:txBody>
          <a:bodyPr wrap="square" lIns="0" tIns="0" rIns="0" bIns="0" rtlCol="0"/>
          <a:lstStyle/>
          <a:p>
            <a:endParaRPr sz="1807">
              <a:solidFill>
                <a:prstClr val="black"/>
              </a:solidFill>
            </a:endParaRPr>
          </a:p>
        </p:txBody>
      </p:sp>
      <p:sp>
        <p:nvSpPr>
          <p:cNvPr id="101" name="object 101"/>
          <p:cNvSpPr/>
          <p:nvPr/>
        </p:nvSpPr>
        <p:spPr>
          <a:xfrm>
            <a:off x="4988521" y="2095132"/>
            <a:ext cx="114725" cy="20396"/>
          </a:xfrm>
          <a:custGeom>
            <a:avLst/>
            <a:gdLst/>
            <a:ahLst/>
            <a:cxnLst/>
            <a:rect l="l" t="t" r="r" b="b"/>
            <a:pathLst>
              <a:path w="114300" h="20319">
                <a:moveTo>
                  <a:pt x="0" y="19812"/>
                </a:moveTo>
                <a:lnTo>
                  <a:pt x="0" y="0"/>
                </a:lnTo>
                <a:lnTo>
                  <a:pt x="114300" y="0"/>
                </a:lnTo>
                <a:lnTo>
                  <a:pt x="114300" y="19812"/>
                </a:lnTo>
                <a:lnTo>
                  <a:pt x="0" y="19812"/>
                </a:lnTo>
                <a:close/>
              </a:path>
            </a:pathLst>
          </a:custGeom>
          <a:ln w="3175">
            <a:solidFill>
              <a:srgbClr val="000000"/>
            </a:solidFill>
          </a:ln>
        </p:spPr>
        <p:txBody>
          <a:bodyPr wrap="square" lIns="0" tIns="0" rIns="0" bIns="0" rtlCol="0"/>
          <a:lstStyle/>
          <a:p>
            <a:endParaRPr sz="1807">
              <a:solidFill>
                <a:prstClr val="black"/>
              </a:solidFill>
            </a:endParaRPr>
          </a:p>
        </p:txBody>
      </p:sp>
      <p:sp>
        <p:nvSpPr>
          <p:cNvPr id="102" name="object 102"/>
          <p:cNvSpPr/>
          <p:nvPr/>
        </p:nvSpPr>
        <p:spPr>
          <a:xfrm>
            <a:off x="4988521" y="2135667"/>
            <a:ext cx="114725" cy="20396"/>
          </a:xfrm>
          <a:custGeom>
            <a:avLst/>
            <a:gdLst/>
            <a:ahLst/>
            <a:cxnLst/>
            <a:rect l="l" t="t" r="r" b="b"/>
            <a:pathLst>
              <a:path w="114300" h="20319">
                <a:moveTo>
                  <a:pt x="0" y="19812"/>
                </a:moveTo>
                <a:lnTo>
                  <a:pt x="0" y="0"/>
                </a:lnTo>
                <a:lnTo>
                  <a:pt x="114300" y="0"/>
                </a:lnTo>
                <a:lnTo>
                  <a:pt x="114300" y="19812"/>
                </a:lnTo>
                <a:lnTo>
                  <a:pt x="0" y="19812"/>
                </a:lnTo>
                <a:close/>
              </a:path>
            </a:pathLst>
          </a:custGeom>
          <a:ln w="3175">
            <a:solidFill>
              <a:srgbClr val="000000"/>
            </a:solidFill>
          </a:ln>
        </p:spPr>
        <p:txBody>
          <a:bodyPr wrap="square" lIns="0" tIns="0" rIns="0" bIns="0" rtlCol="0"/>
          <a:lstStyle/>
          <a:p>
            <a:endParaRPr sz="1807">
              <a:solidFill>
                <a:prstClr val="black"/>
              </a:solidFill>
            </a:endParaRPr>
          </a:p>
        </p:txBody>
      </p:sp>
      <p:sp>
        <p:nvSpPr>
          <p:cNvPr id="103" name="object 103"/>
          <p:cNvSpPr/>
          <p:nvPr/>
        </p:nvSpPr>
        <p:spPr>
          <a:xfrm>
            <a:off x="9096439" y="3692867"/>
            <a:ext cx="456349" cy="560877"/>
          </a:xfrm>
          <a:custGeom>
            <a:avLst/>
            <a:gdLst/>
            <a:ahLst/>
            <a:cxnLst/>
            <a:rect l="l" t="t" r="r" b="b"/>
            <a:pathLst>
              <a:path w="454659" h="558800">
                <a:moveTo>
                  <a:pt x="0" y="0"/>
                </a:moveTo>
                <a:lnTo>
                  <a:pt x="0" y="558546"/>
                </a:lnTo>
                <a:lnTo>
                  <a:pt x="454151" y="558546"/>
                </a:lnTo>
                <a:lnTo>
                  <a:pt x="454151" y="0"/>
                </a:lnTo>
                <a:lnTo>
                  <a:pt x="0" y="0"/>
                </a:lnTo>
                <a:close/>
              </a:path>
            </a:pathLst>
          </a:custGeom>
          <a:ln w="15265">
            <a:solidFill>
              <a:srgbClr val="000000"/>
            </a:solidFill>
          </a:ln>
        </p:spPr>
        <p:txBody>
          <a:bodyPr wrap="square" lIns="0" tIns="0" rIns="0" bIns="0" rtlCol="0"/>
          <a:lstStyle/>
          <a:p>
            <a:endParaRPr sz="1807">
              <a:solidFill>
                <a:prstClr val="black"/>
              </a:solidFill>
            </a:endParaRPr>
          </a:p>
        </p:txBody>
      </p:sp>
      <p:sp>
        <p:nvSpPr>
          <p:cNvPr id="104" name="object 104"/>
          <p:cNvSpPr/>
          <p:nvPr/>
        </p:nvSpPr>
        <p:spPr>
          <a:xfrm>
            <a:off x="8525873" y="3805297"/>
            <a:ext cx="342263" cy="336526"/>
          </a:xfrm>
          <a:custGeom>
            <a:avLst/>
            <a:gdLst/>
            <a:ahLst/>
            <a:cxnLst/>
            <a:rect l="l" t="t" r="r" b="b"/>
            <a:pathLst>
              <a:path w="340995" h="335279">
                <a:moveTo>
                  <a:pt x="340614" y="167640"/>
                </a:moveTo>
                <a:lnTo>
                  <a:pt x="334535" y="123207"/>
                </a:lnTo>
                <a:lnTo>
                  <a:pt x="317387" y="83199"/>
                </a:lnTo>
                <a:lnTo>
                  <a:pt x="290798" y="49244"/>
                </a:lnTo>
                <a:lnTo>
                  <a:pt x="256398" y="22972"/>
                </a:lnTo>
                <a:lnTo>
                  <a:pt x="215818" y="6014"/>
                </a:lnTo>
                <a:lnTo>
                  <a:pt x="170687" y="0"/>
                </a:lnTo>
                <a:lnTo>
                  <a:pt x="125236" y="6014"/>
                </a:lnTo>
                <a:lnTo>
                  <a:pt x="84440" y="22972"/>
                </a:lnTo>
                <a:lnTo>
                  <a:pt x="49910" y="49244"/>
                </a:lnTo>
                <a:lnTo>
                  <a:pt x="23255" y="83199"/>
                </a:lnTo>
                <a:lnTo>
                  <a:pt x="6081" y="123207"/>
                </a:lnTo>
                <a:lnTo>
                  <a:pt x="0" y="167640"/>
                </a:lnTo>
                <a:lnTo>
                  <a:pt x="6081" y="212336"/>
                </a:lnTo>
                <a:lnTo>
                  <a:pt x="23255" y="252419"/>
                </a:lnTo>
                <a:lnTo>
                  <a:pt x="49910" y="286321"/>
                </a:lnTo>
                <a:lnTo>
                  <a:pt x="84440" y="312476"/>
                </a:lnTo>
                <a:lnTo>
                  <a:pt x="125236" y="329318"/>
                </a:lnTo>
                <a:lnTo>
                  <a:pt x="170687" y="335280"/>
                </a:lnTo>
                <a:lnTo>
                  <a:pt x="215818" y="329318"/>
                </a:lnTo>
                <a:lnTo>
                  <a:pt x="256398" y="312476"/>
                </a:lnTo>
                <a:lnTo>
                  <a:pt x="290798" y="286321"/>
                </a:lnTo>
                <a:lnTo>
                  <a:pt x="317387" y="252419"/>
                </a:lnTo>
                <a:lnTo>
                  <a:pt x="334535" y="212336"/>
                </a:lnTo>
                <a:lnTo>
                  <a:pt x="340614" y="167640"/>
                </a:lnTo>
                <a:close/>
              </a:path>
            </a:pathLst>
          </a:custGeom>
          <a:solidFill>
            <a:srgbClr val="FFFFFF"/>
          </a:solidFill>
        </p:spPr>
        <p:txBody>
          <a:bodyPr wrap="square" lIns="0" tIns="0" rIns="0" bIns="0" rtlCol="0"/>
          <a:lstStyle/>
          <a:p>
            <a:endParaRPr sz="1807">
              <a:solidFill>
                <a:prstClr val="black"/>
              </a:solidFill>
            </a:endParaRPr>
          </a:p>
        </p:txBody>
      </p:sp>
      <p:sp>
        <p:nvSpPr>
          <p:cNvPr id="105" name="object 105"/>
          <p:cNvSpPr/>
          <p:nvPr/>
        </p:nvSpPr>
        <p:spPr>
          <a:xfrm>
            <a:off x="8525873" y="3805297"/>
            <a:ext cx="342263" cy="336526"/>
          </a:xfrm>
          <a:custGeom>
            <a:avLst/>
            <a:gdLst/>
            <a:ahLst/>
            <a:cxnLst/>
            <a:rect l="l" t="t" r="r" b="b"/>
            <a:pathLst>
              <a:path w="340995" h="335279">
                <a:moveTo>
                  <a:pt x="170687" y="0"/>
                </a:moveTo>
                <a:lnTo>
                  <a:pt x="125236" y="6014"/>
                </a:lnTo>
                <a:lnTo>
                  <a:pt x="84440" y="22972"/>
                </a:lnTo>
                <a:lnTo>
                  <a:pt x="49911" y="49244"/>
                </a:lnTo>
                <a:lnTo>
                  <a:pt x="23255" y="83199"/>
                </a:lnTo>
                <a:lnTo>
                  <a:pt x="6081" y="123207"/>
                </a:lnTo>
                <a:lnTo>
                  <a:pt x="0" y="167640"/>
                </a:lnTo>
                <a:lnTo>
                  <a:pt x="6081" y="212336"/>
                </a:lnTo>
                <a:lnTo>
                  <a:pt x="23255" y="252419"/>
                </a:lnTo>
                <a:lnTo>
                  <a:pt x="49910" y="286321"/>
                </a:lnTo>
                <a:lnTo>
                  <a:pt x="84440" y="312476"/>
                </a:lnTo>
                <a:lnTo>
                  <a:pt x="125236" y="329318"/>
                </a:lnTo>
                <a:lnTo>
                  <a:pt x="170687" y="335280"/>
                </a:lnTo>
                <a:lnTo>
                  <a:pt x="215818" y="329318"/>
                </a:lnTo>
                <a:lnTo>
                  <a:pt x="256398" y="312476"/>
                </a:lnTo>
                <a:lnTo>
                  <a:pt x="290798" y="286321"/>
                </a:lnTo>
                <a:lnTo>
                  <a:pt x="317387" y="252419"/>
                </a:lnTo>
                <a:lnTo>
                  <a:pt x="334535" y="212336"/>
                </a:lnTo>
                <a:lnTo>
                  <a:pt x="340614" y="167640"/>
                </a:lnTo>
                <a:lnTo>
                  <a:pt x="334535" y="123207"/>
                </a:lnTo>
                <a:lnTo>
                  <a:pt x="317387" y="83199"/>
                </a:lnTo>
                <a:lnTo>
                  <a:pt x="290798" y="49244"/>
                </a:lnTo>
                <a:lnTo>
                  <a:pt x="256398" y="22972"/>
                </a:lnTo>
                <a:lnTo>
                  <a:pt x="215818" y="6014"/>
                </a:lnTo>
                <a:lnTo>
                  <a:pt x="170687" y="0"/>
                </a:lnTo>
              </a:path>
            </a:pathLst>
          </a:custGeom>
          <a:ln w="15265">
            <a:solidFill>
              <a:srgbClr val="000000"/>
            </a:solidFill>
          </a:ln>
        </p:spPr>
        <p:txBody>
          <a:bodyPr wrap="square" lIns="0" tIns="0" rIns="0" bIns="0" rtlCol="0"/>
          <a:lstStyle/>
          <a:p>
            <a:endParaRPr sz="1807">
              <a:solidFill>
                <a:prstClr val="black"/>
              </a:solidFill>
            </a:endParaRPr>
          </a:p>
        </p:txBody>
      </p:sp>
      <p:sp>
        <p:nvSpPr>
          <p:cNvPr id="106" name="object 106"/>
          <p:cNvSpPr/>
          <p:nvPr/>
        </p:nvSpPr>
        <p:spPr>
          <a:xfrm>
            <a:off x="8632938" y="3910832"/>
            <a:ext cx="128517" cy="126987"/>
          </a:xfrm>
          <a:prstGeom prst="rect">
            <a:avLst/>
          </a:prstGeom>
          <a:blipFill>
            <a:blip r:embed="rId5" cstate="print"/>
            <a:stretch>
              <a:fillRect/>
            </a:stretch>
          </a:blipFill>
        </p:spPr>
        <p:txBody>
          <a:bodyPr wrap="square" lIns="0" tIns="0" rIns="0" bIns="0" rtlCol="0"/>
          <a:lstStyle/>
          <a:p>
            <a:endParaRPr sz="1807">
              <a:solidFill>
                <a:prstClr val="black"/>
              </a:solidFill>
            </a:endParaRPr>
          </a:p>
        </p:txBody>
      </p:sp>
      <p:sp>
        <p:nvSpPr>
          <p:cNvPr id="107" name="object 107"/>
          <p:cNvSpPr/>
          <p:nvPr/>
        </p:nvSpPr>
        <p:spPr>
          <a:xfrm>
            <a:off x="7955307" y="3918492"/>
            <a:ext cx="571075" cy="0"/>
          </a:xfrm>
          <a:custGeom>
            <a:avLst/>
            <a:gdLst/>
            <a:ahLst/>
            <a:cxnLst/>
            <a:rect l="l" t="t" r="r" b="b"/>
            <a:pathLst>
              <a:path w="568959">
                <a:moveTo>
                  <a:pt x="0" y="0"/>
                </a:moveTo>
                <a:lnTo>
                  <a:pt x="568451" y="0"/>
                </a:lnTo>
              </a:path>
            </a:pathLst>
          </a:custGeom>
          <a:ln w="15265">
            <a:solidFill>
              <a:srgbClr val="000000"/>
            </a:solidFill>
          </a:ln>
        </p:spPr>
        <p:txBody>
          <a:bodyPr wrap="square" lIns="0" tIns="0" rIns="0" bIns="0" rtlCol="0"/>
          <a:lstStyle/>
          <a:p>
            <a:endParaRPr sz="1807">
              <a:solidFill>
                <a:prstClr val="black"/>
              </a:solidFill>
            </a:endParaRPr>
          </a:p>
        </p:txBody>
      </p:sp>
      <p:sp>
        <p:nvSpPr>
          <p:cNvPr id="108" name="object 108"/>
          <p:cNvSpPr/>
          <p:nvPr/>
        </p:nvSpPr>
        <p:spPr>
          <a:xfrm>
            <a:off x="7955307" y="4030159"/>
            <a:ext cx="571075" cy="0"/>
          </a:xfrm>
          <a:custGeom>
            <a:avLst/>
            <a:gdLst/>
            <a:ahLst/>
            <a:cxnLst/>
            <a:rect l="l" t="t" r="r" b="b"/>
            <a:pathLst>
              <a:path w="568959">
                <a:moveTo>
                  <a:pt x="0" y="0"/>
                </a:moveTo>
                <a:lnTo>
                  <a:pt x="568451" y="0"/>
                </a:lnTo>
              </a:path>
            </a:pathLst>
          </a:custGeom>
          <a:ln w="15265">
            <a:solidFill>
              <a:srgbClr val="000000"/>
            </a:solidFill>
          </a:ln>
        </p:spPr>
        <p:txBody>
          <a:bodyPr wrap="square" lIns="0" tIns="0" rIns="0" bIns="0" rtlCol="0"/>
          <a:lstStyle/>
          <a:p>
            <a:endParaRPr sz="1807">
              <a:solidFill>
                <a:prstClr val="black"/>
              </a:solidFill>
            </a:endParaRPr>
          </a:p>
        </p:txBody>
      </p:sp>
      <p:sp>
        <p:nvSpPr>
          <p:cNvPr id="109" name="object 109"/>
          <p:cNvSpPr/>
          <p:nvPr/>
        </p:nvSpPr>
        <p:spPr>
          <a:xfrm>
            <a:off x="8867754" y="4030159"/>
            <a:ext cx="228812" cy="0"/>
          </a:xfrm>
          <a:custGeom>
            <a:avLst/>
            <a:gdLst/>
            <a:ahLst/>
            <a:cxnLst/>
            <a:rect l="l" t="t" r="r" b="b"/>
            <a:pathLst>
              <a:path w="227965">
                <a:moveTo>
                  <a:pt x="0" y="0"/>
                </a:moveTo>
                <a:lnTo>
                  <a:pt x="227837" y="0"/>
                </a:lnTo>
              </a:path>
            </a:pathLst>
          </a:custGeom>
          <a:ln w="15265">
            <a:solidFill>
              <a:srgbClr val="000000"/>
            </a:solidFill>
          </a:ln>
        </p:spPr>
        <p:txBody>
          <a:bodyPr wrap="square" lIns="0" tIns="0" rIns="0" bIns="0" rtlCol="0"/>
          <a:lstStyle/>
          <a:p>
            <a:endParaRPr sz="1807">
              <a:solidFill>
                <a:prstClr val="black"/>
              </a:solidFill>
            </a:endParaRPr>
          </a:p>
        </p:txBody>
      </p:sp>
      <p:sp>
        <p:nvSpPr>
          <p:cNvPr id="110" name="object 110"/>
          <p:cNvSpPr/>
          <p:nvPr/>
        </p:nvSpPr>
        <p:spPr>
          <a:xfrm>
            <a:off x="8867754" y="3918492"/>
            <a:ext cx="228812" cy="0"/>
          </a:xfrm>
          <a:custGeom>
            <a:avLst/>
            <a:gdLst/>
            <a:ahLst/>
            <a:cxnLst/>
            <a:rect l="l" t="t" r="r" b="b"/>
            <a:pathLst>
              <a:path w="227965">
                <a:moveTo>
                  <a:pt x="0" y="0"/>
                </a:moveTo>
                <a:lnTo>
                  <a:pt x="227837" y="0"/>
                </a:lnTo>
              </a:path>
            </a:pathLst>
          </a:custGeom>
          <a:ln w="15265">
            <a:solidFill>
              <a:srgbClr val="000000"/>
            </a:solidFill>
          </a:ln>
        </p:spPr>
        <p:txBody>
          <a:bodyPr wrap="square" lIns="0" tIns="0" rIns="0" bIns="0" rtlCol="0"/>
          <a:lstStyle/>
          <a:p>
            <a:endParaRPr sz="1807">
              <a:solidFill>
                <a:prstClr val="black"/>
              </a:solidFill>
            </a:endParaRPr>
          </a:p>
        </p:txBody>
      </p:sp>
      <p:sp>
        <p:nvSpPr>
          <p:cNvPr id="111" name="object 111"/>
          <p:cNvSpPr/>
          <p:nvPr/>
        </p:nvSpPr>
        <p:spPr>
          <a:xfrm>
            <a:off x="9002747" y="3918492"/>
            <a:ext cx="0" cy="112175"/>
          </a:xfrm>
          <a:custGeom>
            <a:avLst/>
            <a:gdLst/>
            <a:ahLst/>
            <a:cxnLst/>
            <a:rect l="l" t="t" r="r" b="b"/>
            <a:pathLst>
              <a:path h="111760">
                <a:moveTo>
                  <a:pt x="0" y="0"/>
                </a:moveTo>
                <a:lnTo>
                  <a:pt x="0" y="111251"/>
                </a:lnTo>
              </a:path>
            </a:pathLst>
          </a:custGeom>
          <a:ln w="20574">
            <a:solidFill>
              <a:srgbClr val="000000"/>
            </a:solidFill>
          </a:ln>
        </p:spPr>
        <p:txBody>
          <a:bodyPr wrap="square" lIns="0" tIns="0" rIns="0" bIns="0" rtlCol="0"/>
          <a:lstStyle/>
          <a:p>
            <a:endParaRPr sz="1807">
              <a:solidFill>
                <a:prstClr val="black"/>
              </a:solidFill>
            </a:endParaRPr>
          </a:p>
        </p:txBody>
      </p:sp>
      <p:sp>
        <p:nvSpPr>
          <p:cNvPr id="112" name="object 112"/>
          <p:cNvSpPr/>
          <p:nvPr/>
        </p:nvSpPr>
        <p:spPr>
          <a:xfrm>
            <a:off x="8961445" y="3918492"/>
            <a:ext cx="0" cy="112175"/>
          </a:xfrm>
          <a:custGeom>
            <a:avLst/>
            <a:gdLst/>
            <a:ahLst/>
            <a:cxnLst/>
            <a:rect l="l" t="t" r="r" b="b"/>
            <a:pathLst>
              <a:path h="111760">
                <a:moveTo>
                  <a:pt x="0" y="0"/>
                </a:moveTo>
                <a:lnTo>
                  <a:pt x="0" y="111251"/>
                </a:lnTo>
              </a:path>
            </a:pathLst>
          </a:custGeom>
          <a:ln w="20574">
            <a:solidFill>
              <a:srgbClr val="000000"/>
            </a:solidFill>
          </a:ln>
        </p:spPr>
        <p:txBody>
          <a:bodyPr wrap="square" lIns="0" tIns="0" rIns="0" bIns="0" rtlCol="0"/>
          <a:lstStyle/>
          <a:p>
            <a:endParaRPr sz="1807">
              <a:solidFill>
                <a:prstClr val="black"/>
              </a:solidFill>
            </a:endParaRPr>
          </a:p>
        </p:txBody>
      </p:sp>
      <p:sp>
        <p:nvSpPr>
          <p:cNvPr id="113" name="object 113"/>
          <p:cNvSpPr/>
          <p:nvPr/>
        </p:nvSpPr>
        <p:spPr>
          <a:xfrm>
            <a:off x="8982479" y="4253489"/>
            <a:ext cx="228174" cy="448702"/>
          </a:xfrm>
          <a:custGeom>
            <a:avLst/>
            <a:gdLst/>
            <a:ahLst/>
            <a:cxnLst/>
            <a:rect l="l" t="t" r="r" b="b"/>
            <a:pathLst>
              <a:path w="227329" h="447039">
                <a:moveTo>
                  <a:pt x="227075" y="0"/>
                </a:moveTo>
                <a:lnTo>
                  <a:pt x="0" y="446531"/>
                </a:lnTo>
              </a:path>
            </a:pathLst>
          </a:custGeom>
          <a:ln w="15265">
            <a:solidFill>
              <a:srgbClr val="000000"/>
            </a:solidFill>
          </a:ln>
        </p:spPr>
        <p:txBody>
          <a:bodyPr wrap="square" lIns="0" tIns="0" rIns="0" bIns="0" rtlCol="0"/>
          <a:lstStyle/>
          <a:p>
            <a:endParaRPr sz="1807">
              <a:solidFill>
                <a:prstClr val="black"/>
              </a:solidFill>
            </a:endParaRPr>
          </a:p>
        </p:txBody>
      </p:sp>
      <p:sp>
        <p:nvSpPr>
          <p:cNvPr id="114" name="object 114"/>
          <p:cNvSpPr/>
          <p:nvPr/>
        </p:nvSpPr>
        <p:spPr>
          <a:xfrm>
            <a:off x="9438320" y="4253489"/>
            <a:ext cx="228174" cy="448702"/>
          </a:xfrm>
          <a:custGeom>
            <a:avLst/>
            <a:gdLst/>
            <a:ahLst/>
            <a:cxnLst/>
            <a:rect l="l" t="t" r="r" b="b"/>
            <a:pathLst>
              <a:path w="227329" h="447039">
                <a:moveTo>
                  <a:pt x="0" y="0"/>
                </a:moveTo>
                <a:lnTo>
                  <a:pt x="227075" y="446531"/>
                </a:lnTo>
              </a:path>
            </a:pathLst>
          </a:custGeom>
          <a:ln w="15265">
            <a:solidFill>
              <a:srgbClr val="000000"/>
            </a:solidFill>
          </a:ln>
        </p:spPr>
        <p:txBody>
          <a:bodyPr wrap="square" lIns="0" tIns="0" rIns="0" bIns="0" rtlCol="0"/>
          <a:lstStyle/>
          <a:p>
            <a:endParaRPr sz="1807">
              <a:solidFill>
                <a:prstClr val="black"/>
              </a:solidFill>
            </a:endParaRPr>
          </a:p>
        </p:txBody>
      </p:sp>
      <p:sp>
        <p:nvSpPr>
          <p:cNvPr id="115" name="object 115"/>
          <p:cNvSpPr txBox="1"/>
          <p:nvPr/>
        </p:nvSpPr>
        <p:spPr>
          <a:xfrm>
            <a:off x="8495534" y="3534789"/>
            <a:ext cx="638635" cy="1009527"/>
          </a:xfrm>
          <a:prstGeom prst="rect">
            <a:avLst/>
          </a:prstGeom>
        </p:spPr>
        <p:txBody>
          <a:bodyPr vert="horz" wrap="square" lIns="0" tIns="17209" rIns="0" bIns="0" rtlCol="0">
            <a:spAutoFit/>
          </a:bodyPr>
          <a:lstStyle/>
          <a:p>
            <a:pPr marL="12747">
              <a:spcBef>
                <a:spcPts val="135"/>
              </a:spcBef>
            </a:pPr>
            <a:r>
              <a:rPr sz="1556" spc="30" dirty="0">
                <a:solidFill>
                  <a:prstClr val="black"/>
                </a:solidFill>
                <a:latin typeface="Times New Roman"/>
                <a:cs typeface="Times New Roman"/>
              </a:rPr>
              <a:t>Bl</a:t>
            </a:r>
            <a:r>
              <a:rPr sz="1556" spc="45" dirty="0">
                <a:solidFill>
                  <a:prstClr val="black"/>
                </a:solidFill>
                <a:latin typeface="Times New Roman"/>
                <a:cs typeface="Times New Roman"/>
              </a:rPr>
              <a:t>o</a:t>
            </a:r>
            <a:r>
              <a:rPr sz="1556" spc="55" dirty="0">
                <a:solidFill>
                  <a:prstClr val="black"/>
                </a:solidFill>
                <a:latin typeface="Times New Roman"/>
                <a:cs typeface="Times New Roman"/>
              </a:rPr>
              <a:t>w</a:t>
            </a:r>
            <a:r>
              <a:rPr sz="1556" spc="30" dirty="0">
                <a:solidFill>
                  <a:prstClr val="black"/>
                </a:solidFill>
                <a:latin typeface="Times New Roman"/>
                <a:cs typeface="Times New Roman"/>
              </a:rPr>
              <a:t>er</a:t>
            </a:r>
            <a:endParaRPr sz="1556">
              <a:solidFill>
                <a:prstClr val="black"/>
              </a:solidFill>
              <a:latin typeface="Times New Roman"/>
              <a:cs typeface="Times New Roman"/>
            </a:endParaRPr>
          </a:p>
          <a:p>
            <a:endParaRPr sz="1706">
              <a:solidFill>
                <a:prstClr val="black"/>
              </a:solidFill>
              <a:latin typeface="Times New Roman"/>
              <a:cs typeface="Times New Roman"/>
            </a:endParaRPr>
          </a:p>
          <a:p>
            <a:pPr>
              <a:spcBef>
                <a:spcPts val="30"/>
              </a:spcBef>
            </a:pPr>
            <a:endParaRPr sz="1606">
              <a:solidFill>
                <a:prstClr val="black"/>
              </a:solidFill>
              <a:latin typeface="Times New Roman"/>
              <a:cs typeface="Times New Roman"/>
            </a:endParaRPr>
          </a:p>
          <a:p>
            <a:pPr marL="12747"/>
            <a:r>
              <a:rPr sz="1556" spc="20" dirty="0">
                <a:solidFill>
                  <a:prstClr val="black"/>
                </a:solidFill>
                <a:latin typeface="Times New Roman"/>
                <a:cs typeface="Times New Roman"/>
              </a:rPr>
              <a:t>air</a:t>
            </a:r>
            <a:endParaRPr sz="1556">
              <a:solidFill>
                <a:prstClr val="black"/>
              </a:solidFill>
              <a:latin typeface="Times New Roman"/>
              <a:cs typeface="Times New Roman"/>
            </a:endParaRPr>
          </a:p>
        </p:txBody>
      </p:sp>
      <p:sp>
        <p:nvSpPr>
          <p:cNvPr id="116" name="object 116"/>
          <p:cNvSpPr/>
          <p:nvPr/>
        </p:nvSpPr>
        <p:spPr>
          <a:xfrm>
            <a:off x="8163330" y="3845821"/>
            <a:ext cx="201941" cy="196587"/>
          </a:xfrm>
          <a:prstGeom prst="rect">
            <a:avLst/>
          </a:prstGeom>
          <a:blipFill>
            <a:blip r:embed="rId6" cstate="print"/>
            <a:stretch>
              <a:fillRect/>
            </a:stretch>
          </a:blipFill>
        </p:spPr>
        <p:txBody>
          <a:bodyPr wrap="square" lIns="0" tIns="0" rIns="0" bIns="0" rtlCol="0"/>
          <a:lstStyle/>
          <a:p>
            <a:endParaRPr sz="1807">
              <a:solidFill>
                <a:prstClr val="black"/>
              </a:solidFill>
            </a:endParaRPr>
          </a:p>
        </p:txBody>
      </p:sp>
      <p:sp>
        <p:nvSpPr>
          <p:cNvPr id="117" name="object 117"/>
          <p:cNvSpPr txBox="1"/>
          <p:nvPr/>
        </p:nvSpPr>
        <p:spPr>
          <a:xfrm>
            <a:off x="2885486" y="5710738"/>
            <a:ext cx="6286288" cy="823596"/>
          </a:xfrm>
          <a:prstGeom prst="rect">
            <a:avLst/>
          </a:prstGeom>
        </p:spPr>
        <p:txBody>
          <a:bodyPr vert="horz" wrap="square" lIns="0" tIns="17209" rIns="0" bIns="0" rtlCol="0">
            <a:spAutoFit/>
          </a:bodyPr>
          <a:lstStyle/>
          <a:p>
            <a:pPr marR="5099" algn="r">
              <a:spcBef>
                <a:spcPts val="135"/>
              </a:spcBef>
            </a:pPr>
            <a:r>
              <a:rPr sz="1556" spc="40" dirty="0">
                <a:solidFill>
                  <a:prstClr val="black"/>
                </a:solidFill>
                <a:latin typeface="Times New Roman"/>
                <a:cs typeface="Times New Roman"/>
              </a:rPr>
              <a:t>To</a:t>
            </a:r>
            <a:r>
              <a:rPr sz="1556" spc="-45" dirty="0">
                <a:solidFill>
                  <a:prstClr val="black"/>
                </a:solidFill>
                <a:latin typeface="Times New Roman"/>
                <a:cs typeface="Times New Roman"/>
              </a:rPr>
              <a:t> </a:t>
            </a:r>
            <a:r>
              <a:rPr sz="1556" spc="30" dirty="0">
                <a:solidFill>
                  <a:prstClr val="black"/>
                </a:solidFill>
                <a:latin typeface="Times New Roman"/>
                <a:cs typeface="Times New Roman"/>
              </a:rPr>
              <a:t>engine</a:t>
            </a:r>
            <a:endParaRPr sz="1556">
              <a:solidFill>
                <a:prstClr val="black"/>
              </a:solidFill>
              <a:latin typeface="Times New Roman"/>
              <a:cs typeface="Times New Roman"/>
            </a:endParaRPr>
          </a:p>
          <a:p>
            <a:endParaRPr sz="2108">
              <a:solidFill>
                <a:prstClr val="black"/>
              </a:solidFill>
              <a:latin typeface="Times New Roman"/>
              <a:cs typeface="Times New Roman"/>
            </a:endParaRPr>
          </a:p>
          <a:p>
            <a:pPr marL="12747"/>
            <a:r>
              <a:rPr sz="1556" b="1" spc="40" dirty="0">
                <a:solidFill>
                  <a:prstClr val="black"/>
                </a:solidFill>
                <a:latin typeface="Arial"/>
                <a:cs typeface="Arial"/>
              </a:rPr>
              <a:t>Figure </a:t>
            </a:r>
            <a:r>
              <a:rPr sz="1556" b="1" spc="30" dirty="0">
                <a:solidFill>
                  <a:prstClr val="black"/>
                </a:solidFill>
                <a:latin typeface="Arial"/>
                <a:cs typeface="Arial"/>
              </a:rPr>
              <a:t>7</a:t>
            </a:r>
            <a:r>
              <a:rPr sz="1556" spc="30" dirty="0">
                <a:solidFill>
                  <a:prstClr val="black"/>
                </a:solidFill>
                <a:latin typeface="Arial"/>
                <a:cs typeface="Arial"/>
              </a:rPr>
              <a:t>: </a:t>
            </a:r>
            <a:r>
              <a:rPr sz="1556" spc="50" dirty="0">
                <a:solidFill>
                  <a:prstClr val="black"/>
                </a:solidFill>
                <a:latin typeface="Arial"/>
                <a:cs typeface="Arial"/>
              </a:rPr>
              <a:t>A </a:t>
            </a:r>
            <a:r>
              <a:rPr sz="1556" spc="45" dirty="0">
                <a:solidFill>
                  <a:prstClr val="black"/>
                </a:solidFill>
                <a:latin typeface="Arial"/>
                <a:cs typeface="Arial"/>
              </a:rPr>
              <a:t>20 </a:t>
            </a:r>
            <a:r>
              <a:rPr sz="1556" spc="60" dirty="0">
                <a:solidFill>
                  <a:prstClr val="black"/>
                </a:solidFill>
                <a:latin typeface="Arial"/>
                <a:cs typeface="Arial"/>
              </a:rPr>
              <a:t>kW </a:t>
            </a:r>
            <a:r>
              <a:rPr sz="1556" spc="25" dirty="0">
                <a:solidFill>
                  <a:prstClr val="black"/>
                </a:solidFill>
                <a:latin typeface="Arial"/>
                <a:cs typeface="Arial"/>
              </a:rPr>
              <a:t>gasifier </a:t>
            </a:r>
            <a:r>
              <a:rPr sz="1556" spc="30" dirty="0">
                <a:solidFill>
                  <a:prstClr val="black"/>
                </a:solidFill>
                <a:latin typeface="Arial"/>
                <a:cs typeface="Arial"/>
              </a:rPr>
              <a:t>with </a:t>
            </a:r>
            <a:r>
              <a:rPr sz="1556" spc="35" dirty="0">
                <a:solidFill>
                  <a:prstClr val="black"/>
                </a:solidFill>
                <a:latin typeface="Arial"/>
                <a:cs typeface="Arial"/>
              </a:rPr>
              <a:t>cooling </a:t>
            </a:r>
            <a:r>
              <a:rPr sz="1556" spc="40" dirty="0">
                <a:solidFill>
                  <a:prstClr val="black"/>
                </a:solidFill>
                <a:latin typeface="Arial"/>
                <a:cs typeface="Arial"/>
              </a:rPr>
              <a:t>and </a:t>
            </a:r>
            <a:r>
              <a:rPr sz="1556" spc="35" dirty="0">
                <a:solidFill>
                  <a:prstClr val="black"/>
                </a:solidFill>
                <a:latin typeface="Arial"/>
                <a:cs typeface="Arial"/>
              </a:rPr>
              <a:t>cleaning</a:t>
            </a:r>
            <a:r>
              <a:rPr sz="1556" spc="-196" dirty="0">
                <a:solidFill>
                  <a:prstClr val="black"/>
                </a:solidFill>
                <a:latin typeface="Arial"/>
                <a:cs typeface="Arial"/>
              </a:rPr>
              <a:t> </a:t>
            </a:r>
            <a:r>
              <a:rPr sz="1556" spc="40" dirty="0">
                <a:solidFill>
                  <a:prstClr val="black"/>
                </a:solidFill>
                <a:latin typeface="Arial"/>
                <a:cs typeface="Arial"/>
              </a:rPr>
              <a:t>system</a:t>
            </a:r>
            <a:endParaRPr sz="1556">
              <a:solidFill>
                <a:prstClr val="black"/>
              </a:solidFill>
              <a:latin typeface="Arial"/>
              <a:cs typeface="Aria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26781" y="525185"/>
            <a:ext cx="7137801" cy="576174"/>
          </a:xfrm>
          <a:prstGeom prst="rect">
            <a:avLst/>
          </a:prstGeom>
        </p:spPr>
        <p:txBody>
          <a:bodyPr vert="horz" wrap="square" lIns="0" tIns="12747" rIns="0" bIns="0" rtlCol="0">
            <a:spAutoFit/>
          </a:bodyPr>
          <a:lstStyle/>
          <a:p>
            <a:pPr marL="12747">
              <a:spcBef>
                <a:spcPts val="100"/>
              </a:spcBef>
            </a:pPr>
            <a:r>
              <a:rPr i="1" dirty="0">
                <a:latin typeface="Times New Roman"/>
                <a:cs typeface="Times New Roman"/>
              </a:rPr>
              <a:t>Feed </a:t>
            </a:r>
            <a:r>
              <a:rPr i="1" spc="-5" dirty="0"/>
              <a:t>Stocks for producer-gas</a:t>
            </a:r>
            <a:r>
              <a:rPr i="1" spc="40" dirty="0"/>
              <a:t> </a:t>
            </a:r>
            <a:r>
              <a:rPr i="1" spc="-5" dirty="0"/>
              <a:t>systems</a:t>
            </a:r>
          </a:p>
        </p:txBody>
      </p:sp>
      <p:sp>
        <p:nvSpPr>
          <p:cNvPr id="3" name="object 3"/>
          <p:cNvSpPr txBox="1"/>
          <p:nvPr/>
        </p:nvSpPr>
        <p:spPr>
          <a:xfrm>
            <a:off x="1969217" y="1615837"/>
            <a:ext cx="8333490" cy="4787242"/>
          </a:xfrm>
          <a:prstGeom prst="rect">
            <a:avLst/>
          </a:prstGeom>
        </p:spPr>
        <p:txBody>
          <a:bodyPr vert="horz" wrap="square" lIns="0" tIns="12747" rIns="0" bIns="0" rtlCol="0">
            <a:spAutoFit/>
          </a:bodyPr>
          <a:lstStyle/>
          <a:p>
            <a:pPr marL="356916" marR="7011" indent="-344169" algn="just">
              <a:spcBef>
                <a:spcPts val="100"/>
              </a:spcBef>
              <a:buFont typeface="Wingdings"/>
              <a:buChar char=""/>
              <a:tabLst>
                <a:tab pos="356916" algn="l"/>
              </a:tabLst>
            </a:pPr>
            <a:r>
              <a:rPr sz="2409" spc="-5" dirty="0">
                <a:solidFill>
                  <a:prstClr val="black"/>
                </a:solidFill>
                <a:latin typeface="Times New Roman"/>
                <a:cs typeface="Times New Roman"/>
              </a:rPr>
              <a:t>A </a:t>
            </a:r>
            <a:r>
              <a:rPr sz="2409" dirty="0">
                <a:solidFill>
                  <a:prstClr val="black"/>
                </a:solidFill>
                <a:latin typeface="Times New Roman"/>
                <a:cs typeface="Times New Roman"/>
              </a:rPr>
              <a:t>range of crop </a:t>
            </a:r>
            <a:r>
              <a:rPr sz="2409" spc="-5" dirty="0">
                <a:solidFill>
                  <a:prstClr val="black"/>
                </a:solidFill>
                <a:latin typeface="Times New Roman"/>
                <a:cs typeface="Times New Roman"/>
              </a:rPr>
              <a:t>residues </a:t>
            </a:r>
            <a:r>
              <a:rPr sz="2409" dirty="0">
                <a:solidFill>
                  <a:prstClr val="black"/>
                </a:solidFill>
                <a:latin typeface="Times New Roman"/>
                <a:cs typeface="Times New Roman"/>
              </a:rPr>
              <a:t>and woody biomass from trees could</a:t>
            </a:r>
            <a:r>
              <a:rPr sz="2409" spc="-50" dirty="0">
                <a:solidFill>
                  <a:prstClr val="black"/>
                </a:solidFill>
                <a:latin typeface="Times New Roman"/>
                <a:cs typeface="Times New Roman"/>
              </a:rPr>
              <a:t> </a:t>
            </a:r>
            <a:r>
              <a:rPr sz="2409" dirty="0">
                <a:solidFill>
                  <a:prstClr val="black"/>
                </a:solidFill>
                <a:latin typeface="Times New Roman"/>
                <a:cs typeface="Times New Roman"/>
              </a:rPr>
              <a:t>be  </a:t>
            </a:r>
            <a:r>
              <a:rPr sz="2409" spc="-5" dirty="0">
                <a:solidFill>
                  <a:prstClr val="black"/>
                </a:solidFill>
                <a:latin typeface="Times New Roman"/>
                <a:cs typeface="Times New Roman"/>
              </a:rPr>
              <a:t>used as feedstocks for producer-gas</a:t>
            </a:r>
            <a:r>
              <a:rPr sz="2409" spc="-10" dirty="0">
                <a:solidFill>
                  <a:prstClr val="black"/>
                </a:solidFill>
                <a:latin typeface="Times New Roman"/>
                <a:cs typeface="Times New Roman"/>
              </a:rPr>
              <a:t> systems.</a:t>
            </a:r>
            <a:endParaRPr sz="2409">
              <a:solidFill>
                <a:prstClr val="black"/>
              </a:solidFill>
              <a:latin typeface="Times New Roman"/>
              <a:cs typeface="Times New Roman"/>
            </a:endParaRPr>
          </a:p>
          <a:p>
            <a:pPr marL="356916" marR="7011" indent="-344169" algn="just">
              <a:spcBef>
                <a:spcPts val="562"/>
              </a:spcBef>
              <a:buFont typeface="Wingdings"/>
              <a:buChar char=""/>
              <a:tabLst>
                <a:tab pos="356916" algn="l"/>
              </a:tabLst>
            </a:pPr>
            <a:r>
              <a:rPr sz="2409" spc="-5" dirty="0">
                <a:solidFill>
                  <a:prstClr val="black"/>
                </a:solidFill>
                <a:latin typeface="Times New Roman"/>
                <a:cs typeface="Times New Roman"/>
              </a:rPr>
              <a:t>Currently, wood-based systems </a:t>
            </a:r>
            <a:r>
              <a:rPr sz="2409" dirty="0">
                <a:solidFill>
                  <a:prstClr val="black"/>
                </a:solidFill>
                <a:latin typeface="Times New Roman"/>
                <a:cs typeface="Times New Roman"/>
              </a:rPr>
              <a:t>are available, and </a:t>
            </a:r>
            <a:r>
              <a:rPr sz="2409" spc="-5" dirty="0">
                <a:solidFill>
                  <a:prstClr val="black"/>
                </a:solidFill>
                <a:latin typeface="Times New Roman"/>
                <a:cs typeface="Times New Roman"/>
              </a:rPr>
              <a:t>designs using  other low-density biomass are under development and should  soon be available in</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India.</a:t>
            </a:r>
            <a:endParaRPr sz="2409">
              <a:solidFill>
                <a:prstClr val="black"/>
              </a:solidFill>
              <a:latin typeface="Times New Roman"/>
              <a:cs typeface="Times New Roman"/>
            </a:endParaRPr>
          </a:p>
          <a:p>
            <a:pPr marL="356916" marR="7011" indent="-344169" algn="just">
              <a:spcBef>
                <a:spcPts val="562"/>
              </a:spcBef>
              <a:buFont typeface="Wingdings"/>
              <a:buChar char=""/>
              <a:tabLst>
                <a:tab pos="356916" algn="l"/>
              </a:tabLst>
            </a:pPr>
            <a:r>
              <a:rPr sz="2409" spc="-5" dirty="0">
                <a:solidFill>
                  <a:prstClr val="black"/>
                </a:solidFill>
                <a:latin typeface="Times New Roman"/>
                <a:cs typeface="Times New Roman"/>
              </a:rPr>
              <a:t>Crop residues with fuel potential are limited, since nearly all  cereal and most pulse residues are used as fodder or manure and  thus are not available as</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fuel.</a:t>
            </a:r>
            <a:endParaRPr sz="2409">
              <a:solidFill>
                <a:prstClr val="black"/>
              </a:solidFill>
              <a:latin typeface="Times New Roman"/>
              <a:cs typeface="Times New Roman"/>
            </a:endParaRPr>
          </a:p>
          <a:p>
            <a:pPr marL="356916" marR="5099" indent="-344169" algn="just">
              <a:spcBef>
                <a:spcPts val="562"/>
              </a:spcBef>
              <a:buFont typeface="Wingdings"/>
              <a:buChar char=""/>
              <a:tabLst>
                <a:tab pos="356916" algn="l"/>
              </a:tabLst>
            </a:pPr>
            <a:r>
              <a:rPr sz="2409" spc="-5" dirty="0">
                <a:solidFill>
                  <a:prstClr val="black"/>
                </a:solidFill>
                <a:latin typeface="Times New Roman"/>
                <a:cs typeface="Times New Roman"/>
              </a:rPr>
              <a:t>It is </a:t>
            </a:r>
            <a:r>
              <a:rPr sz="2409" dirty="0">
                <a:solidFill>
                  <a:prstClr val="black"/>
                </a:solidFill>
                <a:latin typeface="Times New Roman"/>
                <a:cs typeface="Times New Roman"/>
              </a:rPr>
              <a:t>important to </a:t>
            </a:r>
            <a:r>
              <a:rPr sz="2409" spc="-5" dirty="0">
                <a:solidFill>
                  <a:prstClr val="black"/>
                </a:solidFill>
                <a:latin typeface="Times New Roman"/>
                <a:cs typeface="Times New Roman"/>
              </a:rPr>
              <a:t>note </a:t>
            </a:r>
            <a:r>
              <a:rPr sz="2409" dirty="0">
                <a:solidFill>
                  <a:prstClr val="black"/>
                </a:solidFill>
                <a:latin typeface="Times New Roman"/>
                <a:cs typeface="Times New Roman"/>
              </a:rPr>
              <a:t>that currently crop </a:t>
            </a:r>
            <a:r>
              <a:rPr sz="2409" spc="-5" dirty="0">
                <a:solidFill>
                  <a:prstClr val="black"/>
                </a:solidFill>
                <a:latin typeface="Times New Roman"/>
                <a:cs typeface="Times New Roman"/>
              </a:rPr>
              <a:t>residues </a:t>
            </a:r>
            <a:r>
              <a:rPr sz="2409" dirty="0">
                <a:solidFill>
                  <a:prstClr val="black"/>
                </a:solidFill>
                <a:latin typeface="Times New Roman"/>
                <a:cs typeface="Times New Roman"/>
              </a:rPr>
              <a:t>are </a:t>
            </a:r>
            <a:r>
              <a:rPr sz="2409" spc="-5" dirty="0">
                <a:solidFill>
                  <a:prstClr val="black"/>
                </a:solidFill>
                <a:latin typeface="Times New Roman"/>
                <a:cs typeface="Times New Roman"/>
              </a:rPr>
              <a:t>used </a:t>
            </a:r>
            <a:r>
              <a:rPr sz="2409" dirty="0">
                <a:solidFill>
                  <a:prstClr val="black"/>
                </a:solidFill>
                <a:latin typeface="Times New Roman"/>
                <a:cs typeface="Times New Roman"/>
              </a:rPr>
              <a:t>and  </a:t>
            </a:r>
            <a:r>
              <a:rPr sz="2409" spc="-5" dirty="0">
                <a:solidFill>
                  <a:prstClr val="black"/>
                </a:solidFill>
                <a:latin typeface="Times New Roman"/>
                <a:cs typeface="Times New Roman"/>
              </a:rPr>
              <a:t>have an opportunity</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cost.</a:t>
            </a:r>
            <a:endParaRPr sz="2409">
              <a:solidFill>
                <a:prstClr val="black"/>
              </a:solidFill>
              <a:latin typeface="Times New Roman"/>
              <a:cs typeface="Times New Roman"/>
            </a:endParaRPr>
          </a:p>
          <a:p>
            <a:pPr marL="356916" marR="6373" indent="-344169" algn="just">
              <a:spcBef>
                <a:spcPts val="572"/>
              </a:spcBef>
              <a:buFont typeface="Wingdings"/>
              <a:buChar char=""/>
              <a:tabLst>
                <a:tab pos="356916" algn="l"/>
              </a:tabLst>
            </a:pPr>
            <a:r>
              <a:rPr sz="2409" spc="-5" dirty="0">
                <a:solidFill>
                  <a:prstClr val="black"/>
                </a:solidFill>
                <a:latin typeface="Times New Roman"/>
                <a:cs typeface="Times New Roman"/>
              </a:rPr>
              <a:t>Rice husks </a:t>
            </a:r>
            <a:r>
              <a:rPr sz="2409" dirty="0">
                <a:solidFill>
                  <a:prstClr val="black"/>
                </a:solidFill>
                <a:latin typeface="Times New Roman"/>
                <a:cs typeface="Times New Roman"/>
              </a:rPr>
              <a:t>are </a:t>
            </a:r>
            <a:r>
              <a:rPr sz="2409" spc="-5" dirty="0">
                <a:solidFill>
                  <a:prstClr val="black"/>
                </a:solidFill>
                <a:latin typeface="Times New Roman"/>
                <a:cs typeface="Times New Roman"/>
              </a:rPr>
              <a:t>used </a:t>
            </a:r>
            <a:r>
              <a:rPr sz="2409" dirty="0">
                <a:solidFill>
                  <a:prstClr val="black"/>
                </a:solidFill>
                <a:latin typeface="Times New Roman"/>
                <a:cs typeface="Times New Roman"/>
              </a:rPr>
              <a:t>in the </a:t>
            </a:r>
            <a:r>
              <a:rPr sz="2409" spc="-5" dirty="0">
                <a:solidFill>
                  <a:prstClr val="black"/>
                </a:solidFill>
                <a:latin typeface="Times New Roman"/>
                <a:cs typeface="Times New Roman"/>
              </a:rPr>
              <a:t>cement industry, in rice mills and in  </a:t>
            </a:r>
            <a:r>
              <a:rPr sz="2409" dirty="0">
                <a:solidFill>
                  <a:prstClr val="black"/>
                </a:solidFill>
                <a:latin typeface="Times New Roman"/>
                <a:cs typeface="Times New Roman"/>
              </a:rPr>
              <a:t>the manufacture </a:t>
            </a:r>
            <a:r>
              <a:rPr sz="2409" spc="-5" dirty="0">
                <a:solidFill>
                  <a:prstClr val="black"/>
                </a:solidFill>
                <a:latin typeface="Times New Roman"/>
                <a:cs typeface="Times New Roman"/>
              </a:rPr>
              <a:t>of</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bricks.</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35573" y="639910"/>
            <a:ext cx="7519580" cy="576174"/>
          </a:xfrm>
          <a:prstGeom prst="rect">
            <a:avLst/>
          </a:prstGeom>
        </p:spPr>
        <p:txBody>
          <a:bodyPr vert="horz" wrap="square" lIns="0" tIns="12747" rIns="0" bIns="0" rtlCol="0">
            <a:spAutoFit/>
          </a:bodyPr>
          <a:lstStyle/>
          <a:p>
            <a:pPr marL="12747">
              <a:spcBef>
                <a:spcPts val="100"/>
              </a:spcBef>
            </a:pPr>
            <a:r>
              <a:rPr i="1" dirty="0">
                <a:latin typeface="Times New Roman"/>
                <a:cs typeface="Times New Roman"/>
              </a:rPr>
              <a:t>Feed </a:t>
            </a:r>
            <a:r>
              <a:rPr i="1" spc="-5" dirty="0"/>
              <a:t>Stocks for producer-gas</a:t>
            </a:r>
            <a:r>
              <a:rPr i="1" spc="50" dirty="0"/>
              <a:t> </a:t>
            </a:r>
            <a:r>
              <a:rPr i="1" spc="-5" dirty="0"/>
              <a:t>systems-1</a:t>
            </a:r>
          </a:p>
        </p:txBody>
      </p:sp>
      <p:sp>
        <p:nvSpPr>
          <p:cNvPr id="3" name="object 3"/>
          <p:cNvSpPr txBox="1"/>
          <p:nvPr/>
        </p:nvSpPr>
        <p:spPr>
          <a:xfrm>
            <a:off x="2045700" y="1688495"/>
            <a:ext cx="8257007" cy="4542486"/>
          </a:xfrm>
          <a:prstGeom prst="rect">
            <a:avLst/>
          </a:prstGeom>
        </p:spPr>
        <p:txBody>
          <a:bodyPr vert="horz" wrap="square" lIns="0" tIns="12747" rIns="0" bIns="0" rtlCol="0">
            <a:spAutoFit/>
          </a:bodyPr>
          <a:lstStyle/>
          <a:p>
            <a:pPr marL="356916" marR="7648" indent="-344169" algn="just">
              <a:lnSpc>
                <a:spcPct val="105000"/>
              </a:lnSpc>
              <a:spcBef>
                <a:spcPts val="100"/>
              </a:spcBef>
              <a:buFont typeface="Wingdings"/>
              <a:buChar char=""/>
              <a:tabLst>
                <a:tab pos="356916" algn="l"/>
              </a:tabLst>
            </a:pPr>
            <a:r>
              <a:rPr sz="2409" spc="-5" dirty="0">
                <a:solidFill>
                  <a:prstClr val="black"/>
                </a:solidFill>
                <a:latin typeface="Times New Roman"/>
                <a:cs typeface="Times New Roman"/>
              </a:rPr>
              <a:t>Coconut leaves are used as thatch and the husk as fiber and  sugarcane biogases is used </a:t>
            </a:r>
            <a:r>
              <a:rPr sz="2409" dirty="0">
                <a:solidFill>
                  <a:prstClr val="black"/>
                </a:solidFill>
                <a:latin typeface="Times New Roman"/>
                <a:cs typeface="Times New Roman"/>
              </a:rPr>
              <a:t>in </a:t>
            </a:r>
            <a:r>
              <a:rPr sz="2409" spc="-5" dirty="0">
                <a:solidFill>
                  <a:prstClr val="black"/>
                </a:solidFill>
                <a:latin typeface="Times New Roman"/>
                <a:cs typeface="Times New Roman"/>
              </a:rPr>
              <a:t>sugar</a:t>
            </a:r>
            <a:r>
              <a:rPr sz="2409" spc="-20" dirty="0">
                <a:solidFill>
                  <a:prstClr val="black"/>
                </a:solidFill>
                <a:latin typeface="Times New Roman"/>
                <a:cs typeface="Times New Roman"/>
              </a:rPr>
              <a:t> </a:t>
            </a:r>
            <a:r>
              <a:rPr sz="2409" dirty="0">
                <a:solidFill>
                  <a:prstClr val="black"/>
                </a:solidFill>
                <a:latin typeface="Times New Roman"/>
                <a:cs typeface="Times New Roman"/>
              </a:rPr>
              <a:t>mills.</a:t>
            </a:r>
            <a:endParaRPr sz="2409">
              <a:solidFill>
                <a:prstClr val="black"/>
              </a:solidFill>
              <a:latin typeface="Times New Roman"/>
              <a:cs typeface="Times New Roman"/>
            </a:endParaRPr>
          </a:p>
          <a:p>
            <a:pPr marL="356916" marR="5099" indent="-344169" algn="just">
              <a:lnSpc>
                <a:spcPct val="105000"/>
              </a:lnSpc>
              <a:spcBef>
                <a:spcPts val="577"/>
              </a:spcBef>
              <a:buFont typeface="Wingdings"/>
              <a:buChar char=""/>
              <a:tabLst>
                <a:tab pos="356916" algn="l"/>
              </a:tabLst>
            </a:pPr>
            <a:r>
              <a:rPr sz="2409" spc="-5" dirty="0">
                <a:solidFill>
                  <a:prstClr val="black"/>
                </a:solidFill>
                <a:latin typeface="Times New Roman"/>
                <a:cs typeface="Times New Roman"/>
              </a:rPr>
              <a:t>In Punjab, for rice-husk-based power generation systems, the  </a:t>
            </a:r>
            <a:r>
              <a:rPr sz="2409" dirty="0">
                <a:solidFill>
                  <a:prstClr val="black"/>
                </a:solidFill>
                <a:latin typeface="Times New Roman"/>
                <a:cs typeface="Times New Roman"/>
              </a:rPr>
              <a:t>price of </a:t>
            </a:r>
            <a:r>
              <a:rPr sz="2409" spc="-5" dirty="0">
                <a:solidFill>
                  <a:prstClr val="black"/>
                </a:solidFill>
                <a:latin typeface="Times New Roman"/>
                <a:cs typeface="Times New Roman"/>
              </a:rPr>
              <a:t>residues </a:t>
            </a:r>
            <a:r>
              <a:rPr sz="2409" dirty="0">
                <a:solidFill>
                  <a:prstClr val="black"/>
                </a:solidFill>
                <a:latin typeface="Times New Roman"/>
                <a:cs typeface="Times New Roman"/>
              </a:rPr>
              <a:t>such </a:t>
            </a:r>
            <a:r>
              <a:rPr sz="2409" spc="-5" dirty="0">
                <a:solidFill>
                  <a:prstClr val="black"/>
                </a:solidFill>
                <a:latin typeface="Times New Roman"/>
                <a:cs typeface="Times New Roman"/>
              </a:rPr>
              <a:t>as </a:t>
            </a:r>
            <a:r>
              <a:rPr sz="2409" dirty="0">
                <a:solidFill>
                  <a:prstClr val="black"/>
                </a:solidFill>
                <a:latin typeface="Times New Roman"/>
                <a:cs typeface="Times New Roman"/>
              </a:rPr>
              <a:t>rice husk could increase once </a:t>
            </a:r>
            <a:r>
              <a:rPr sz="2409" spc="-5" dirty="0">
                <a:solidFill>
                  <a:prstClr val="black"/>
                </a:solidFill>
                <a:latin typeface="Times New Roman"/>
                <a:cs typeface="Times New Roman"/>
              </a:rPr>
              <a:t>new uses  and demands are</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developed.</a:t>
            </a:r>
            <a:endParaRPr sz="2409">
              <a:solidFill>
                <a:prstClr val="black"/>
              </a:solidFill>
              <a:latin typeface="Times New Roman"/>
              <a:cs typeface="Times New Roman"/>
            </a:endParaRPr>
          </a:p>
          <a:p>
            <a:pPr marL="356916" marR="5736" indent="-344169" algn="just">
              <a:lnSpc>
                <a:spcPct val="105000"/>
              </a:lnSpc>
              <a:spcBef>
                <a:spcPts val="577"/>
              </a:spcBef>
              <a:buFont typeface="Wingdings"/>
              <a:buChar char=""/>
              <a:tabLst>
                <a:tab pos="433398" algn="l"/>
              </a:tabLst>
            </a:pPr>
            <a:r>
              <a:rPr sz="2409" spc="-5" dirty="0">
                <a:solidFill>
                  <a:prstClr val="black"/>
                </a:solidFill>
                <a:latin typeface="Times New Roman"/>
                <a:cs typeface="Times New Roman"/>
              </a:rPr>
              <a:t>Crop residues may continue to be used as fuel in domestic  sector assuming that cooking-energy requirements are going to  be met from bio-energy</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options.</a:t>
            </a:r>
            <a:endParaRPr sz="2409">
              <a:solidFill>
                <a:prstClr val="black"/>
              </a:solidFill>
              <a:latin typeface="Times New Roman"/>
              <a:cs typeface="Times New Roman"/>
            </a:endParaRPr>
          </a:p>
          <a:p>
            <a:pPr marL="356916" marR="5099" indent="-344169" algn="just">
              <a:lnSpc>
                <a:spcPct val="105100"/>
              </a:lnSpc>
              <a:spcBef>
                <a:spcPts val="577"/>
              </a:spcBef>
              <a:buFont typeface="Wingdings"/>
              <a:buChar char=""/>
              <a:tabLst>
                <a:tab pos="356916" algn="l"/>
              </a:tabLst>
            </a:pPr>
            <a:r>
              <a:rPr sz="2409" spc="-5" dirty="0">
                <a:solidFill>
                  <a:prstClr val="black"/>
                </a:solidFill>
                <a:latin typeface="Times New Roman"/>
                <a:cs typeface="Times New Roman"/>
              </a:rPr>
              <a:t>Constant supply of </a:t>
            </a:r>
            <a:r>
              <a:rPr sz="2409" dirty="0">
                <a:solidFill>
                  <a:prstClr val="black"/>
                </a:solidFill>
                <a:latin typeface="Times New Roman"/>
                <a:cs typeface="Times New Roman"/>
              </a:rPr>
              <a:t>crop </a:t>
            </a:r>
            <a:r>
              <a:rPr sz="2409" spc="-5" dirty="0">
                <a:solidFill>
                  <a:prstClr val="black"/>
                </a:solidFill>
                <a:latin typeface="Times New Roman"/>
                <a:cs typeface="Times New Roman"/>
              </a:rPr>
              <a:t>residues as feedstock </a:t>
            </a:r>
            <a:r>
              <a:rPr sz="2409" dirty="0">
                <a:solidFill>
                  <a:prstClr val="black"/>
                </a:solidFill>
                <a:latin typeface="Times New Roman"/>
                <a:cs typeface="Times New Roman"/>
              </a:rPr>
              <a:t>cannot </a:t>
            </a:r>
            <a:r>
              <a:rPr sz="2409" spc="-5" dirty="0">
                <a:solidFill>
                  <a:prstClr val="black"/>
                </a:solidFill>
                <a:latin typeface="Times New Roman"/>
                <a:cs typeface="Times New Roman"/>
              </a:rPr>
              <a:t>be assured  over </a:t>
            </a:r>
            <a:r>
              <a:rPr sz="2409" dirty="0">
                <a:solidFill>
                  <a:prstClr val="black"/>
                </a:solidFill>
                <a:latin typeface="Times New Roman"/>
                <a:cs typeface="Times New Roman"/>
              </a:rPr>
              <a:t>a </a:t>
            </a:r>
            <a:r>
              <a:rPr sz="2409" spc="-5" dirty="0">
                <a:solidFill>
                  <a:prstClr val="black"/>
                </a:solidFill>
                <a:latin typeface="Times New Roman"/>
                <a:cs typeface="Times New Roman"/>
              </a:rPr>
              <a:t>long period on continuous basis and the transportation of  low-density residues is not</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feasible.</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48760" y="533597"/>
            <a:ext cx="8095116" cy="576174"/>
          </a:xfrm>
          <a:prstGeom prst="rect">
            <a:avLst/>
          </a:prstGeom>
        </p:spPr>
        <p:txBody>
          <a:bodyPr vert="horz" wrap="square" lIns="0" tIns="12747" rIns="0" bIns="0" rtlCol="0">
            <a:spAutoFit/>
          </a:bodyPr>
          <a:lstStyle/>
          <a:p>
            <a:pPr marL="12747">
              <a:spcBef>
                <a:spcPts val="100"/>
              </a:spcBef>
            </a:pPr>
            <a:r>
              <a:rPr spc="-5" dirty="0"/>
              <a:t>Case Studies </a:t>
            </a:r>
            <a:r>
              <a:rPr dirty="0"/>
              <a:t>of </a:t>
            </a:r>
            <a:r>
              <a:rPr spc="-5" dirty="0"/>
              <a:t>Producer’s gas</a:t>
            </a:r>
            <a:r>
              <a:rPr spc="25" dirty="0"/>
              <a:t> </a:t>
            </a:r>
            <a:r>
              <a:rPr dirty="0"/>
              <a:t>electricity</a:t>
            </a:r>
          </a:p>
        </p:txBody>
      </p:sp>
      <p:sp>
        <p:nvSpPr>
          <p:cNvPr id="3" name="object 3"/>
          <p:cNvSpPr txBox="1"/>
          <p:nvPr/>
        </p:nvSpPr>
        <p:spPr>
          <a:xfrm>
            <a:off x="2045700" y="1475107"/>
            <a:ext cx="8335402" cy="5157689"/>
          </a:xfrm>
          <a:prstGeom prst="rect">
            <a:avLst/>
          </a:prstGeom>
        </p:spPr>
        <p:txBody>
          <a:bodyPr vert="horz" wrap="square" lIns="0" tIns="48439" rIns="0" bIns="0" rtlCol="0">
            <a:spAutoFit/>
          </a:bodyPr>
          <a:lstStyle/>
          <a:p>
            <a:pPr marL="548121">
              <a:spcBef>
                <a:spcPts val="381"/>
              </a:spcBef>
            </a:pPr>
            <a:r>
              <a:rPr sz="2409" b="1" spc="-5" dirty="0">
                <a:solidFill>
                  <a:prstClr val="black"/>
                </a:solidFill>
                <a:latin typeface="Times New Roman"/>
                <a:cs typeface="Times New Roman"/>
              </a:rPr>
              <a:t>Electrification of Hosahalli, </a:t>
            </a:r>
            <a:r>
              <a:rPr sz="2409" b="1" dirty="0">
                <a:solidFill>
                  <a:prstClr val="black"/>
                </a:solidFill>
                <a:latin typeface="Times New Roman"/>
                <a:cs typeface="Times New Roman"/>
              </a:rPr>
              <a:t>a </a:t>
            </a:r>
            <a:r>
              <a:rPr sz="2409" b="1" spc="-5" dirty="0">
                <a:solidFill>
                  <a:prstClr val="black"/>
                </a:solidFill>
                <a:latin typeface="Times New Roman"/>
                <a:cs typeface="Times New Roman"/>
              </a:rPr>
              <a:t>south Indian</a:t>
            </a:r>
            <a:r>
              <a:rPr sz="2409" b="1" spc="-30" dirty="0">
                <a:solidFill>
                  <a:prstClr val="black"/>
                </a:solidFill>
                <a:latin typeface="Times New Roman"/>
                <a:cs typeface="Times New Roman"/>
              </a:rPr>
              <a:t> </a:t>
            </a:r>
            <a:r>
              <a:rPr sz="2409" b="1" spc="-5" dirty="0">
                <a:solidFill>
                  <a:prstClr val="black"/>
                </a:solidFill>
                <a:latin typeface="Times New Roman"/>
                <a:cs typeface="Times New Roman"/>
              </a:rPr>
              <a:t>village</a:t>
            </a:r>
            <a:endParaRPr sz="2409">
              <a:solidFill>
                <a:prstClr val="black"/>
              </a:solidFill>
              <a:latin typeface="Times New Roman"/>
              <a:cs typeface="Times New Roman"/>
            </a:endParaRPr>
          </a:p>
          <a:p>
            <a:pPr marL="356916" marR="8286" indent="-344169" algn="just">
              <a:lnSpc>
                <a:spcPts val="2590"/>
              </a:lnSpc>
              <a:spcBef>
                <a:spcPts val="622"/>
              </a:spcBef>
              <a:buFont typeface="Wingdings"/>
              <a:buChar char=""/>
              <a:tabLst>
                <a:tab pos="356916" algn="l"/>
              </a:tabLst>
            </a:pPr>
            <a:r>
              <a:rPr sz="2409" spc="-5" dirty="0">
                <a:solidFill>
                  <a:prstClr val="black"/>
                </a:solidFill>
                <a:latin typeface="Times New Roman"/>
                <a:cs typeface="Times New Roman"/>
              </a:rPr>
              <a:t>A small-capacity one-top wood gasified has been developed and  implemented </a:t>
            </a:r>
            <a:r>
              <a:rPr sz="2409" dirty="0">
                <a:solidFill>
                  <a:prstClr val="black"/>
                </a:solidFill>
                <a:latin typeface="Times New Roman"/>
                <a:cs typeface="Times New Roman"/>
              </a:rPr>
              <a:t>a </a:t>
            </a:r>
            <a:r>
              <a:rPr sz="2409" spc="-5" dirty="0">
                <a:solidFill>
                  <a:prstClr val="black"/>
                </a:solidFill>
                <a:latin typeface="Times New Roman"/>
                <a:cs typeface="Times New Roman"/>
              </a:rPr>
              <a:t>field demonstration program in the non-  electrified South Indian village of</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Hosahalli.</a:t>
            </a:r>
            <a:endParaRPr sz="2409">
              <a:solidFill>
                <a:prstClr val="black"/>
              </a:solidFill>
              <a:latin typeface="Times New Roman"/>
              <a:cs typeface="Times New Roman"/>
            </a:endParaRPr>
          </a:p>
          <a:p>
            <a:pPr marL="356916" indent="-344169">
              <a:spcBef>
                <a:spcPts val="255"/>
              </a:spcBef>
              <a:buFont typeface="Wingdings"/>
              <a:buChar char=""/>
              <a:tabLst>
                <a:tab pos="356916" algn="l"/>
              </a:tabLst>
            </a:pPr>
            <a:r>
              <a:rPr sz="2409" spc="-5" dirty="0">
                <a:solidFill>
                  <a:prstClr val="black"/>
                </a:solidFill>
                <a:latin typeface="Times New Roman"/>
                <a:cs typeface="Times New Roman"/>
              </a:rPr>
              <a:t>The village has </a:t>
            </a:r>
            <a:r>
              <a:rPr sz="2409" dirty="0">
                <a:solidFill>
                  <a:prstClr val="black"/>
                </a:solidFill>
                <a:latin typeface="Times New Roman"/>
                <a:cs typeface="Times New Roman"/>
              </a:rPr>
              <a:t>a </a:t>
            </a:r>
            <a:r>
              <a:rPr sz="2409" spc="-5" dirty="0">
                <a:solidFill>
                  <a:prstClr val="black"/>
                </a:solidFill>
                <a:latin typeface="Times New Roman"/>
                <a:cs typeface="Times New Roman"/>
              </a:rPr>
              <a:t>population of 250 and was</a:t>
            </a:r>
            <a:r>
              <a:rPr sz="2409" spc="-40" dirty="0">
                <a:solidFill>
                  <a:prstClr val="black"/>
                </a:solidFill>
                <a:latin typeface="Times New Roman"/>
                <a:cs typeface="Times New Roman"/>
              </a:rPr>
              <a:t> </a:t>
            </a:r>
            <a:r>
              <a:rPr sz="2409" spc="-5" dirty="0">
                <a:solidFill>
                  <a:prstClr val="black"/>
                </a:solidFill>
                <a:latin typeface="Times New Roman"/>
                <a:cs typeface="Times New Roman"/>
              </a:rPr>
              <a:t>unelectrified.</a:t>
            </a:r>
            <a:endParaRPr sz="2409">
              <a:solidFill>
                <a:prstClr val="black"/>
              </a:solidFill>
              <a:latin typeface="Times New Roman"/>
              <a:cs typeface="Times New Roman"/>
            </a:endParaRPr>
          </a:p>
          <a:p>
            <a:pPr marL="356916" marR="8923" indent="-344169" algn="just">
              <a:lnSpc>
                <a:spcPts val="2600"/>
              </a:lnSpc>
              <a:spcBef>
                <a:spcPts val="612"/>
              </a:spcBef>
              <a:buFont typeface="Wingdings"/>
              <a:buChar char=""/>
              <a:tabLst>
                <a:tab pos="433398" algn="l"/>
              </a:tabLst>
            </a:pPr>
            <a:r>
              <a:rPr sz="2409" spc="-5" dirty="0">
                <a:solidFill>
                  <a:prstClr val="black"/>
                </a:solidFill>
                <a:latin typeface="Times New Roman"/>
                <a:cs typeface="Times New Roman"/>
              </a:rPr>
              <a:t>A 20 kW one-top wood gasified was setup to meet the demand  for</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electricity.</a:t>
            </a:r>
            <a:endParaRPr sz="2409">
              <a:solidFill>
                <a:prstClr val="black"/>
              </a:solidFill>
              <a:latin typeface="Times New Roman"/>
              <a:cs typeface="Times New Roman"/>
            </a:endParaRPr>
          </a:p>
          <a:p>
            <a:pPr marL="356916" marR="5099" indent="-344169" algn="just">
              <a:lnSpc>
                <a:spcPts val="2590"/>
              </a:lnSpc>
              <a:spcBef>
                <a:spcPts val="587"/>
              </a:spcBef>
              <a:buFont typeface="Wingdings"/>
              <a:buChar char=""/>
              <a:tabLst>
                <a:tab pos="433398" algn="l"/>
              </a:tabLst>
            </a:pPr>
            <a:r>
              <a:rPr sz="2409" spc="-5" dirty="0">
                <a:solidFill>
                  <a:prstClr val="black"/>
                </a:solidFill>
                <a:latin typeface="Times New Roman"/>
                <a:cs typeface="Times New Roman"/>
              </a:rPr>
              <a:t>The plant is providing electricity to </a:t>
            </a:r>
            <a:r>
              <a:rPr sz="2409" dirty="0">
                <a:solidFill>
                  <a:prstClr val="black"/>
                </a:solidFill>
                <a:latin typeface="Times New Roman"/>
                <a:cs typeface="Times New Roman"/>
              </a:rPr>
              <a:t>the people, who in turn have  </a:t>
            </a:r>
            <a:r>
              <a:rPr sz="2409" spc="-5" dirty="0">
                <a:solidFill>
                  <a:prstClr val="black"/>
                </a:solidFill>
                <a:latin typeface="Times New Roman"/>
                <a:cs typeface="Times New Roman"/>
              </a:rPr>
              <a:t>improved the overall economy and living conditions of the  villagers.</a:t>
            </a:r>
            <a:endParaRPr sz="2409">
              <a:solidFill>
                <a:prstClr val="black"/>
              </a:solidFill>
              <a:latin typeface="Times New Roman"/>
              <a:cs typeface="Times New Roman"/>
            </a:endParaRPr>
          </a:p>
          <a:p>
            <a:pPr marL="356916" marR="7648" indent="-344169" algn="just">
              <a:lnSpc>
                <a:spcPct val="89800"/>
              </a:lnSpc>
              <a:spcBef>
                <a:spcPts val="552"/>
              </a:spcBef>
              <a:buFont typeface="Wingdings"/>
              <a:buChar char=""/>
              <a:tabLst>
                <a:tab pos="356916" algn="l"/>
              </a:tabLst>
            </a:pPr>
            <a:r>
              <a:rPr sz="2409" spc="-5" dirty="0">
                <a:solidFill>
                  <a:prstClr val="black"/>
                </a:solidFill>
                <a:latin typeface="Times New Roman"/>
                <a:cs typeface="Times New Roman"/>
              </a:rPr>
              <a:t>The loads being served by the power plant include </a:t>
            </a:r>
            <a:r>
              <a:rPr sz="2409" spc="-10" dirty="0">
                <a:solidFill>
                  <a:prstClr val="black"/>
                </a:solidFill>
                <a:latin typeface="Times New Roman"/>
                <a:cs typeface="Times New Roman"/>
              </a:rPr>
              <a:t>domestic  </a:t>
            </a:r>
            <a:r>
              <a:rPr sz="2409" spc="-5" dirty="0">
                <a:solidFill>
                  <a:prstClr val="black"/>
                </a:solidFill>
                <a:latin typeface="Times New Roman"/>
                <a:cs typeface="Times New Roman"/>
              </a:rPr>
              <a:t>lights, streetlights, drinking water and irrigation tube wells, and  </a:t>
            </a:r>
            <a:r>
              <a:rPr sz="2409" dirty="0">
                <a:solidFill>
                  <a:prstClr val="black"/>
                </a:solidFill>
                <a:latin typeface="Times New Roman"/>
                <a:cs typeface="Times New Roman"/>
              </a:rPr>
              <a:t>a </a:t>
            </a:r>
            <a:r>
              <a:rPr sz="2409" spc="-5" dirty="0">
                <a:solidFill>
                  <a:prstClr val="black"/>
                </a:solidFill>
                <a:latin typeface="Times New Roman"/>
                <a:cs typeface="Times New Roman"/>
              </a:rPr>
              <a:t>flourmill. The villagers themselves are managing the power  plant.</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0708" y="311420"/>
            <a:ext cx="11035407" cy="570925"/>
          </a:xfrm>
          <a:prstGeom prst="rect">
            <a:avLst/>
          </a:prstGeom>
        </p:spPr>
        <p:txBody>
          <a:bodyPr vert="horz" wrap="square" lIns="0" tIns="12747" rIns="0" bIns="0" rtlCol="0">
            <a:spAutoFit/>
          </a:bodyPr>
          <a:lstStyle/>
          <a:p>
            <a:pPr marL="3283625" marR="5099" indent="-2465905">
              <a:spcBef>
                <a:spcPts val="100"/>
              </a:spcBef>
            </a:pPr>
            <a:r>
              <a:rPr b="0" spc="-5" dirty="0"/>
              <a:t>Services provided with Producer-gas  electricity</a:t>
            </a:r>
          </a:p>
        </p:txBody>
      </p:sp>
      <p:sp>
        <p:nvSpPr>
          <p:cNvPr id="3" name="object 3"/>
          <p:cNvSpPr txBox="1"/>
          <p:nvPr/>
        </p:nvSpPr>
        <p:spPr>
          <a:xfrm>
            <a:off x="1816251" y="1921770"/>
            <a:ext cx="8488368" cy="4569581"/>
          </a:xfrm>
          <a:prstGeom prst="rect">
            <a:avLst/>
          </a:prstGeom>
        </p:spPr>
        <p:txBody>
          <a:bodyPr vert="horz" wrap="square" lIns="0" tIns="12747" rIns="0" bIns="0" rtlCol="0">
            <a:spAutoFit/>
          </a:bodyPr>
          <a:lstStyle/>
          <a:p>
            <a:pPr marL="356916" marR="8923" indent="-344169">
              <a:spcBef>
                <a:spcPts val="100"/>
              </a:spcBef>
              <a:buFont typeface="Wingdings"/>
              <a:buChar char=""/>
              <a:tabLst>
                <a:tab pos="356916" algn="l"/>
                <a:tab pos="977694" algn="l"/>
                <a:tab pos="2347358" algn="l"/>
                <a:tab pos="3632892" algn="l"/>
                <a:tab pos="4255583" algn="l"/>
                <a:tab pos="4963678" algn="l"/>
                <a:tab pos="5467821" algn="l"/>
                <a:tab pos="6226905" algn="l"/>
                <a:tab pos="7443605" algn="l"/>
              </a:tabLst>
            </a:pPr>
            <a:r>
              <a:rPr sz="2409" spc="-5" dirty="0">
                <a:solidFill>
                  <a:prstClr val="black"/>
                </a:solidFill>
                <a:latin typeface="Times New Roman"/>
                <a:cs typeface="Times New Roman"/>
              </a:rPr>
              <a:t>Th</a:t>
            </a:r>
            <a:r>
              <a:rPr sz="2409" dirty="0">
                <a:solidFill>
                  <a:prstClr val="black"/>
                </a:solidFill>
                <a:latin typeface="Times New Roman"/>
                <a:cs typeface="Times New Roman"/>
              </a:rPr>
              <a:t>e	</a:t>
            </a:r>
            <a:r>
              <a:rPr sz="2409" spc="-5" dirty="0">
                <a:solidFill>
                  <a:prstClr val="black"/>
                </a:solidFill>
                <a:latin typeface="Times New Roman"/>
                <a:cs typeface="Times New Roman"/>
              </a:rPr>
              <a:t>electricit</a:t>
            </a:r>
            <a:r>
              <a:rPr sz="2409" dirty="0">
                <a:solidFill>
                  <a:prstClr val="black"/>
                </a:solidFill>
                <a:latin typeface="Times New Roman"/>
                <a:cs typeface="Times New Roman"/>
              </a:rPr>
              <a:t>y	</a:t>
            </a:r>
            <a:r>
              <a:rPr sz="2409" spc="-5" dirty="0">
                <a:solidFill>
                  <a:prstClr val="black"/>
                </a:solidFill>
                <a:latin typeface="Times New Roman"/>
                <a:cs typeface="Times New Roman"/>
              </a:rPr>
              <a:t>produce</a:t>
            </a:r>
            <a:r>
              <a:rPr sz="2409" dirty="0">
                <a:solidFill>
                  <a:prstClr val="black"/>
                </a:solidFill>
                <a:latin typeface="Times New Roman"/>
                <a:cs typeface="Times New Roman"/>
              </a:rPr>
              <a:t>d	</a:t>
            </a:r>
            <a:r>
              <a:rPr sz="2409" spc="-10" dirty="0">
                <a:solidFill>
                  <a:prstClr val="black"/>
                </a:solidFill>
                <a:latin typeface="Times New Roman"/>
                <a:cs typeface="Times New Roman"/>
              </a:rPr>
              <a:t>wa</a:t>
            </a:r>
            <a:r>
              <a:rPr sz="2409" spc="-5" dirty="0">
                <a:solidFill>
                  <a:prstClr val="black"/>
                </a:solidFill>
                <a:latin typeface="Times New Roman"/>
                <a:cs typeface="Times New Roman"/>
              </a:rPr>
              <a:t>s</a:t>
            </a:r>
            <a:r>
              <a:rPr sz="2409" dirty="0">
                <a:solidFill>
                  <a:prstClr val="black"/>
                </a:solidFill>
                <a:latin typeface="Times New Roman"/>
                <a:cs typeface="Times New Roman"/>
              </a:rPr>
              <a:t>	</a:t>
            </a:r>
            <a:r>
              <a:rPr sz="2409" spc="-5" dirty="0">
                <a:solidFill>
                  <a:prstClr val="black"/>
                </a:solidFill>
                <a:latin typeface="Times New Roman"/>
                <a:cs typeface="Times New Roman"/>
              </a:rPr>
              <a:t>use</a:t>
            </a:r>
            <a:r>
              <a:rPr sz="2409" dirty="0">
                <a:solidFill>
                  <a:prstClr val="black"/>
                </a:solidFill>
                <a:latin typeface="Times New Roman"/>
                <a:cs typeface="Times New Roman"/>
              </a:rPr>
              <a:t>d	</a:t>
            </a:r>
            <a:r>
              <a:rPr sz="2409" spc="-5" dirty="0">
                <a:solidFill>
                  <a:prstClr val="black"/>
                </a:solidFill>
                <a:latin typeface="Times New Roman"/>
                <a:cs typeface="Times New Roman"/>
              </a:rPr>
              <a:t>fo</a:t>
            </a:r>
            <a:r>
              <a:rPr sz="2409" dirty="0">
                <a:solidFill>
                  <a:prstClr val="black"/>
                </a:solidFill>
                <a:latin typeface="Times New Roman"/>
                <a:cs typeface="Times New Roman"/>
              </a:rPr>
              <a:t>r	</a:t>
            </a:r>
            <a:r>
              <a:rPr sz="2409" spc="-5" dirty="0">
                <a:solidFill>
                  <a:prstClr val="black"/>
                </a:solidFill>
                <a:latin typeface="Times New Roman"/>
                <a:cs typeface="Times New Roman"/>
              </a:rPr>
              <a:t>thre</a:t>
            </a:r>
            <a:r>
              <a:rPr sz="2409" dirty="0">
                <a:solidFill>
                  <a:prstClr val="black"/>
                </a:solidFill>
                <a:latin typeface="Times New Roman"/>
                <a:cs typeface="Times New Roman"/>
              </a:rPr>
              <a:t>e	</a:t>
            </a:r>
            <a:r>
              <a:rPr sz="2409" spc="-5" dirty="0">
                <a:solidFill>
                  <a:prstClr val="black"/>
                </a:solidFill>
                <a:latin typeface="Times New Roman"/>
                <a:cs typeface="Times New Roman"/>
              </a:rPr>
              <a:t>services</a:t>
            </a:r>
            <a:r>
              <a:rPr sz="2409" dirty="0">
                <a:solidFill>
                  <a:prstClr val="black"/>
                </a:solidFill>
                <a:latin typeface="Times New Roman"/>
                <a:cs typeface="Times New Roman"/>
              </a:rPr>
              <a:t>:	</a:t>
            </a:r>
            <a:r>
              <a:rPr sz="2409" spc="-5" dirty="0">
                <a:solidFill>
                  <a:prstClr val="black"/>
                </a:solidFill>
                <a:latin typeface="Times New Roman"/>
                <a:cs typeface="Times New Roman"/>
              </a:rPr>
              <a:t>lighting,  pumping domestic water, and flour</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milling.</a:t>
            </a:r>
            <a:endParaRPr sz="2409">
              <a:solidFill>
                <a:prstClr val="black"/>
              </a:solidFill>
              <a:latin typeface="Times New Roman"/>
              <a:cs typeface="Times New Roman"/>
            </a:endParaRPr>
          </a:p>
          <a:p>
            <a:pPr marL="471639">
              <a:spcBef>
                <a:spcPts val="562"/>
              </a:spcBef>
            </a:pPr>
            <a:r>
              <a:rPr sz="2409" b="1" i="1" spc="-10" dirty="0">
                <a:solidFill>
                  <a:prstClr val="black"/>
                </a:solidFill>
                <a:latin typeface="Times New Roman"/>
                <a:cs typeface="Times New Roman"/>
              </a:rPr>
              <a:t>Lighting</a:t>
            </a:r>
            <a:endParaRPr sz="2409">
              <a:solidFill>
                <a:prstClr val="black"/>
              </a:solidFill>
              <a:latin typeface="Times New Roman"/>
              <a:cs typeface="Times New Roman"/>
            </a:endParaRPr>
          </a:p>
          <a:p>
            <a:pPr marL="356916" marR="5099" indent="-344169">
              <a:spcBef>
                <a:spcPts val="572"/>
              </a:spcBef>
              <a:buFont typeface="Wingdings"/>
              <a:buChar char=""/>
              <a:tabLst>
                <a:tab pos="356916" algn="l"/>
              </a:tabLst>
            </a:pPr>
            <a:r>
              <a:rPr sz="2409" spc="-5" dirty="0">
                <a:solidFill>
                  <a:prstClr val="black"/>
                </a:solidFill>
                <a:latin typeface="Times New Roman"/>
                <a:cs typeface="Times New Roman"/>
              </a:rPr>
              <a:t>All </a:t>
            </a:r>
            <a:r>
              <a:rPr sz="2409" dirty="0">
                <a:solidFill>
                  <a:prstClr val="black"/>
                </a:solidFill>
                <a:latin typeface="Times New Roman"/>
                <a:cs typeface="Times New Roman"/>
              </a:rPr>
              <a:t>the 42 </a:t>
            </a:r>
            <a:r>
              <a:rPr sz="2409" spc="-5" dirty="0">
                <a:solidFill>
                  <a:prstClr val="black"/>
                </a:solidFill>
                <a:latin typeface="Times New Roman"/>
                <a:cs typeface="Times New Roman"/>
              </a:rPr>
              <a:t>houses </a:t>
            </a:r>
            <a:r>
              <a:rPr sz="2409" dirty="0">
                <a:solidFill>
                  <a:prstClr val="black"/>
                </a:solidFill>
                <a:latin typeface="Times New Roman"/>
                <a:cs typeface="Times New Roman"/>
              </a:rPr>
              <a:t>were provided </a:t>
            </a:r>
            <a:r>
              <a:rPr sz="2409" spc="-5" dirty="0">
                <a:solidFill>
                  <a:prstClr val="black"/>
                </a:solidFill>
                <a:latin typeface="Times New Roman"/>
                <a:cs typeface="Times New Roman"/>
              </a:rPr>
              <a:t>with </a:t>
            </a:r>
            <a:r>
              <a:rPr sz="2409" dirty="0">
                <a:solidFill>
                  <a:prstClr val="black"/>
                </a:solidFill>
                <a:latin typeface="Times New Roman"/>
                <a:cs typeface="Times New Roman"/>
              </a:rPr>
              <a:t>a 40 W fluorescent tube and  a </a:t>
            </a:r>
            <a:r>
              <a:rPr sz="2409" spc="-5" dirty="0">
                <a:solidFill>
                  <a:prstClr val="black"/>
                </a:solidFill>
                <a:latin typeface="Times New Roman"/>
                <a:cs typeface="Times New Roman"/>
              </a:rPr>
              <a:t>15 </a:t>
            </a:r>
            <a:r>
              <a:rPr sz="2409" dirty="0">
                <a:solidFill>
                  <a:prstClr val="black"/>
                </a:solidFill>
                <a:latin typeface="Times New Roman"/>
                <a:cs typeface="Times New Roman"/>
              </a:rPr>
              <a:t>W </a:t>
            </a:r>
            <a:r>
              <a:rPr sz="2409" spc="-5" dirty="0">
                <a:solidFill>
                  <a:prstClr val="black"/>
                </a:solidFill>
                <a:latin typeface="Times New Roman"/>
                <a:cs typeface="Times New Roman"/>
              </a:rPr>
              <a:t>incandescent bulb, along with eight</a:t>
            </a:r>
            <a:r>
              <a:rPr sz="2409" spc="-40" dirty="0">
                <a:solidFill>
                  <a:prstClr val="black"/>
                </a:solidFill>
                <a:latin typeface="Times New Roman"/>
                <a:cs typeface="Times New Roman"/>
              </a:rPr>
              <a:t> </a:t>
            </a:r>
            <a:r>
              <a:rPr sz="2409" spc="-5" dirty="0">
                <a:solidFill>
                  <a:prstClr val="black"/>
                </a:solidFill>
                <a:latin typeface="Times New Roman"/>
                <a:cs typeface="Times New Roman"/>
              </a:rPr>
              <a:t>streetlights.</a:t>
            </a:r>
            <a:endParaRPr sz="2409">
              <a:solidFill>
                <a:prstClr val="black"/>
              </a:solidFill>
              <a:latin typeface="Times New Roman"/>
              <a:cs typeface="Times New Roman"/>
            </a:endParaRPr>
          </a:p>
          <a:p>
            <a:pPr marL="356916" indent="-344169">
              <a:spcBef>
                <a:spcPts val="567"/>
              </a:spcBef>
              <a:buFont typeface="Wingdings"/>
              <a:buChar char=""/>
              <a:tabLst>
                <a:tab pos="356916" algn="l"/>
              </a:tabLst>
            </a:pPr>
            <a:r>
              <a:rPr sz="2409" spc="-5" dirty="0">
                <a:solidFill>
                  <a:prstClr val="black"/>
                </a:solidFill>
                <a:latin typeface="Times New Roman"/>
                <a:cs typeface="Times New Roman"/>
              </a:rPr>
              <a:t>Connected load is 2.68 kW. Hours of operation: </a:t>
            </a:r>
            <a:r>
              <a:rPr sz="2409" dirty="0">
                <a:solidFill>
                  <a:prstClr val="black"/>
                </a:solidFill>
                <a:latin typeface="Times New Roman"/>
                <a:cs typeface="Times New Roman"/>
              </a:rPr>
              <a:t>6 </a:t>
            </a:r>
            <a:r>
              <a:rPr sz="2409" spc="-5" dirty="0">
                <a:solidFill>
                  <a:prstClr val="black"/>
                </a:solidFill>
                <a:latin typeface="Times New Roman"/>
                <a:cs typeface="Times New Roman"/>
              </a:rPr>
              <a:t>p.m. to 10</a:t>
            </a:r>
            <a:r>
              <a:rPr sz="2409" spc="-55" dirty="0">
                <a:solidFill>
                  <a:prstClr val="black"/>
                </a:solidFill>
                <a:latin typeface="Times New Roman"/>
                <a:cs typeface="Times New Roman"/>
              </a:rPr>
              <a:t> </a:t>
            </a:r>
            <a:r>
              <a:rPr sz="2409" spc="-5" dirty="0">
                <a:solidFill>
                  <a:prstClr val="black"/>
                </a:solidFill>
                <a:latin typeface="Times New Roman"/>
                <a:cs typeface="Times New Roman"/>
              </a:rPr>
              <a:t>p.m.</a:t>
            </a:r>
            <a:endParaRPr sz="2409">
              <a:solidFill>
                <a:prstClr val="black"/>
              </a:solidFill>
              <a:latin typeface="Times New Roman"/>
              <a:cs typeface="Times New Roman"/>
            </a:endParaRPr>
          </a:p>
          <a:p>
            <a:pPr marL="471639">
              <a:spcBef>
                <a:spcPts val="572"/>
              </a:spcBef>
            </a:pPr>
            <a:r>
              <a:rPr sz="2409" b="1" i="1" spc="-5" dirty="0">
                <a:solidFill>
                  <a:prstClr val="black"/>
                </a:solidFill>
                <a:latin typeface="Times New Roman"/>
                <a:cs typeface="Times New Roman"/>
              </a:rPr>
              <a:t>Water Supply</a:t>
            </a:r>
            <a:endParaRPr sz="2409">
              <a:solidFill>
                <a:prstClr val="black"/>
              </a:solidFill>
              <a:latin typeface="Times New Roman"/>
              <a:cs typeface="Times New Roman"/>
            </a:endParaRPr>
          </a:p>
          <a:p>
            <a:pPr marL="356916" marR="8923" indent="-344169">
              <a:spcBef>
                <a:spcPts val="572"/>
              </a:spcBef>
              <a:buFont typeface="Wingdings"/>
              <a:buChar char=""/>
              <a:tabLst>
                <a:tab pos="432760" algn="l"/>
                <a:tab pos="433398" algn="l"/>
              </a:tabLst>
            </a:pPr>
            <a:r>
              <a:rPr sz="2409" spc="-5" dirty="0">
                <a:solidFill>
                  <a:prstClr val="black"/>
                </a:solidFill>
                <a:latin typeface="Times New Roman"/>
                <a:cs typeface="Times New Roman"/>
              </a:rPr>
              <a:t>A submersible pump of </a:t>
            </a:r>
            <a:r>
              <a:rPr sz="2409" dirty="0">
                <a:solidFill>
                  <a:prstClr val="black"/>
                </a:solidFill>
                <a:latin typeface="Times New Roman"/>
                <a:cs typeface="Times New Roman"/>
              </a:rPr>
              <a:t>3 </a:t>
            </a:r>
            <a:r>
              <a:rPr sz="2409" spc="-5" dirty="0">
                <a:solidFill>
                  <a:prstClr val="black"/>
                </a:solidFill>
                <a:latin typeface="Times New Roman"/>
                <a:cs typeface="Times New Roman"/>
              </a:rPr>
              <a:t>hp capacity was connected to </a:t>
            </a:r>
            <a:r>
              <a:rPr sz="2409" dirty="0">
                <a:solidFill>
                  <a:prstClr val="black"/>
                </a:solidFill>
                <a:latin typeface="Times New Roman"/>
                <a:cs typeface="Times New Roman"/>
              </a:rPr>
              <a:t>a </a:t>
            </a:r>
            <a:r>
              <a:rPr sz="2409" spc="-5" dirty="0">
                <a:solidFill>
                  <a:prstClr val="black"/>
                </a:solidFill>
                <a:latin typeface="Times New Roman"/>
                <a:cs typeface="Times New Roman"/>
              </a:rPr>
              <a:t>deep  </a:t>
            </a:r>
            <a:r>
              <a:rPr sz="2409" dirty="0">
                <a:solidFill>
                  <a:prstClr val="black"/>
                </a:solidFill>
                <a:latin typeface="Times New Roman"/>
                <a:cs typeface="Times New Roman"/>
              </a:rPr>
              <a:t>tube</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well.</a:t>
            </a:r>
            <a:endParaRPr sz="2409">
              <a:solidFill>
                <a:prstClr val="black"/>
              </a:solidFill>
              <a:latin typeface="Times New Roman"/>
              <a:cs typeface="Times New Roman"/>
            </a:endParaRPr>
          </a:p>
          <a:p>
            <a:pPr marL="356916" marR="10835" indent="-344169">
              <a:spcBef>
                <a:spcPts val="567"/>
              </a:spcBef>
              <a:buFont typeface="Wingdings"/>
              <a:buChar char=""/>
              <a:tabLst>
                <a:tab pos="356916" algn="l"/>
              </a:tabLst>
            </a:pPr>
            <a:r>
              <a:rPr sz="2409" spc="-5" dirty="0">
                <a:solidFill>
                  <a:prstClr val="black"/>
                </a:solidFill>
                <a:latin typeface="Times New Roman"/>
                <a:cs typeface="Times New Roman"/>
              </a:rPr>
              <a:t>Water is pumped to storage tanks to provide 2-3 hours of </a:t>
            </a:r>
            <a:r>
              <a:rPr sz="2409" spc="-10" dirty="0">
                <a:solidFill>
                  <a:prstClr val="black"/>
                </a:solidFill>
                <a:latin typeface="Times New Roman"/>
                <a:cs typeface="Times New Roman"/>
              </a:rPr>
              <a:t>water  </a:t>
            </a:r>
            <a:r>
              <a:rPr sz="2409" dirty="0">
                <a:solidFill>
                  <a:prstClr val="black"/>
                </a:solidFill>
                <a:latin typeface="Times New Roman"/>
                <a:cs typeface="Times New Roman"/>
              </a:rPr>
              <a:t>supply per</a:t>
            </a:r>
            <a:r>
              <a:rPr sz="2409" spc="-15" dirty="0">
                <a:solidFill>
                  <a:prstClr val="black"/>
                </a:solidFill>
                <a:latin typeface="Times New Roman"/>
                <a:cs typeface="Times New Roman"/>
              </a:rPr>
              <a:t> </a:t>
            </a:r>
            <a:r>
              <a:rPr sz="2409" dirty="0">
                <a:solidFill>
                  <a:prstClr val="black"/>
                </a:solidFill>
                <a:latin typeface="Times New Roman"/>
                <a:cs typeface="Times New Roman"/>
              </a:rPr>
              <a:t>day.</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98868" y="242197"/>
            <a:ext cx="6792989" cy="1126854"/>
          </a:xfrm>
          <a:prstGeom prst="rect">
            <a:avLst/>
          </a:prstGeom>
        </p:spPr>
        <p:txBody>
          <a:bodyPr vert="horz" wrap="square" lIns="0" tIns="12747" rIns="0" bIns="0" rtlCol="0">
            <a:spAutoFit/>
          </a:bodyPr>
          <a:lstStyle/>
          <a:p>
            <a:pPr marL="2478015" marR="5099" indent="-2465905">
              <a:spcBef>
                <a:spcPts val="100"/>
              </a:spcBef>
            </a:pPr>
            <a:r>
              <a:rPr b="0" spc="-5" dirty="0"/>
              <a:t>Services provided with Producer-gas  electricity</a:t>
            </a:r>
          </a:p>
        </p:txBody>
      </p:sp>
      <p:sp>
        <p:nvSpPr>
          <p:cNvPr id="3" name="object 3"/>
          <p:cNvSpPr txBox="1"/>
          <p:nvPr/>
        </p:nvSpPr>
        <p:spPr>
          <a:xfrm>
            <a:off x="1969217" y="1763449"/>
            <a:ext cx="8408698" cy="3888539"/>
          </a:xfrm>
          <a:prstGeom prst="rect">
            <a:avLst/>
          </a:prstGeom>
        </p:spPr>
        <p:txBody>
          <a:bodyPr vert="horz" wrap="square" lIns="0" tIns="12747" rIns="0" bIns="0" rtlCol="0">
            <a:spAutoFit/>
          </a:bodyPr>
          <a:lstStyle/>
          <a:p>
            <a:pPr marL="89229">
              <a:spcBef>
                <a:spcPts val="100"/>
              </a:spcBef>
            </a:pPr>
            <a:r>
              <a:rPr sz="2409" b="1" i="1" spc="-5" dirty="0">
                <a:solidFill>
                  <a:prstClr val="black"/>
                </a:solidFill>
                <a:latin typeface="Times New Roman"/>
                <a:cs typeface="Times New Roman"/>
              </a:rPr>
              <a:t>Flour</a:t>
            </a:r>
            <a:r>
              <a:rPr sz="2409" b="1" i="1" spc="-10" dirty="0">
                <a:solidFill>
                  <a:prstClr val="black"/>
                </a:solidFill>
                <a:latin typeface="Times New Roman"/>
                <a:cs typeface="Times New Roman"/>
              </a:rPr>
              <a:t> </a:t>
            </a:r>
            <a:r>
              <a:rPr sz="2409" b="1" i="1" spc="-5" dirty="0">
                <a:solidFill>
                  <a:prstClr val="black"/>
                </a:solidFill>
                <a:latin typeface="Times New Roman"/>
                <a:cs typeface="Times New Roman"/>
              </a:rPr>
              <a:t>milling</a:t>
            </a:r>
            <a:endParaRPr sz="2409">
              <a:solidFill>
                <a:prstClr val="black"/>
              </a:solidFill>
              <a:latin typeface="Times New Roman"/>
              <a:cs typeface="Times New Roman"/>
            </a:endParaRPr>
          </a:p>
          <a:p>
            <a:pPr marL="356916" marR="5099" indent="-344169" algn="just">
              <a:lnSpc>
                <a:spcPct val="149800"/>
              </a:lnSpc>
              <a:spcBef>
                <a:spcPts val="577"/>
              </a:spcBef>
              <a:buFont typeface="Wingdings"/>
              <a:buChar char=""/>
              <a:tabLst>
                <a:tab pos="433398" algn="l"/>
              </a:tabLst>
            </a:pPr>
            <a:r>
              <a:rPr sz="2409" spc="-5" dirty="0">
                <a:solidFill>
                  <a:prstClr val="black"/>
                </a:solidFill>
                <a:latin typeface="Times New Roman"/>
                <a:cs typeface="Times New Roman"/>
              </a:rPr>
              <a:t>A 7.5 hp flourmill was </a:t>
            </a:r>
            <a:r>
              <a:rPr sz="2409" dirty="0">
                <a:solidFill>
                  <a:prstClr val="black"/>
                </a:solidFill>
                <a:latin typeface="Times New Roman"/>
                <a:cs typeface="Times New Roman"/>
              </a:rPr>
              <a:t>connected </a:t>
            </a:r>
            <a:r>
              <a:rPr sz="2409" spc="-5" dirty="0">
                <a:solidFill>
                  <a:prstClr val="black"/>
                </a:solidFill>
                <a:latin typeface="Times New Roman"/>
                <a:cs typeface="Times New Roman"/>
              </a:rPr>
              <a:t>to the producer gas diesel-  engine</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generator.</a:t>
            </a:r>
            <a:endParaRPr sz="2409">
              <a:solidFill>
                <a:prstClr val="black"/>
              </a:solidFill>
              <a:latin typeface="Times New Roman"/>
              <a:cs typeface="Times New Roman"/>
            </a:endParaRPr>
          </a:p>
          <a:p>
            <a:pPr marL="356916" marR="5099" indent="-344169" algn="just">
              <a:lnSpc>
                <a:spcPct val="149700"/>
              </a:lnSpc>
              <a:spcBef>
                <a:spcPts val="572"/>
              </a:spcBef>
              <a:buFont typeface="Wingdings"/>
              <a:buChar char=""/>
              <a:tabLst>
                <a:tab pos="356916" algn="l"/>
              </a:tabLst>
            </a:pPr>
            <a:r>
              <a:rPr sz="2409" spc="-5" dirty="0">
                <a:solidFill>
                  <a:prstClr val="black"/>
                </a:solidFill>
                <a:latin typeface="Times New Roman"/>
                <a:cs typeface="Times New Roman"/>
              </a:rPr>
              <a:t>The flourmill, which operated </a:t>
            </a:r>
            <a:r>
              <a:rPr sz="2409" spc="-15" dirty="0">
                <a:solidFill>
                  <a:prstClr val="black"/>
                </a:solidFill>
                <a:latin typeface="Times New Roman"/>
                <a:cs typeface="Times New Roman"/>
              </a:rPr>
              <a:t>for </a:t>
            </a:r>
            <a:r>
              <a:rPr sz="2409" dirty="0">
                <a:solidFill>
                  <a:prstClr val="black"/>
                </a:solidFill>
                <a:latin typeface="Times New Roman"/>
                <a:cs typeface="Times New Roman"/>
              </a:rPr>
              <a:t>2 </a:t>
            </a:r>
            <a:r>
              <a:rPr sz="2409" spc="-5" dirty="0">
                <a:solidFill>
                  <a:prstClr val="black"/>
                </a:solidFill>
                <a:latin typeface="Times New Roman"/>
                <a:cs typeface="Times New Roman"/>
              </a:rPr>
              <a:t>hours/day, was operated for </a:t>
            </a:r>
            <a:r>
              <a:rPr sz="2409" dirty="0">
                <a:solidFill>
                  <a:prstClr val="black"/>
                </a:solidFill>
                <a:latin typeface="Times New Roman"/>
                <a:cs typeface="Times New Roman"/>
              </a:rPr>
              <a:t>a  </a:t>
            </a:r>
            <a:r>
              <a:rPr sz="2409" spc="-5" dirty="0">
                <a:solidFill>
                  <a:prstClr val="black"/>
                </a:solidFill>
                <a:latin typeface="Times New Roman"/>
                <a:cs typeface="Times New Roman"/>
              </a:rPr>
              <a:t>few months in 1992; its operation was </a:t>
            </a:r>
            <a:r>
              <a:rPr sz="2409" dirty="0">
                <a:solidFill>
                  <a:prstClr val="black"/>
                </a:solidFill>
                <a:latin typeface="Times New Roman"/>
                <a:cs typeface="Times New Roman"/>
              </a:rPr>
              <a:t>suspended, </a:t>
            </a:r>
            <a:r>
              <a:rPr sz="2409" spc="-5" dirty="0">
                <a:solidFill>
                  <a:prstClr val="black"/>
                </a:solidFill>
                <a:latin typeface="Times New Roman"/>
                <a:cs typeface="Times New Roman"/>
              </a:rPr>
              <a:t>as </a:t>
            </a:r>
            <a:r>
              <a:rPr sz="2409" dirty="0">
                <a:solidFill>
                  <a:prstClr val="black"/>
                </a:solidFill>
                <a:latin typeface="Times New Roman"/>
                <a:cs typeface="Times New Roman"/>
              </a:rPr>
              <a:t>the rate of  </a:t>
            </a:r>
            <a:r>
              <a:rPr sz="2409" spc="-5" dirty="0">
                <a:solidFill>
                  <a:prstClr val="black"/>
                </a:solidFill>
                <a:latin typeface="Times New Roman"/>
                <a:cs typeface="Times New Roman"/>
              </a:rPr>
              <a:t>milling was lower than the </a:t>
            </a:r>
            <a:r>
              <a:rPr sz="2409" spc="-10" dirty="0">
                <a:solidFill>
                  <a:prstClr val="black"/>
                </a:solidFill>
                <a:latin typeface="Times New Roman"/>
                <a:cs typeface="Times New Roman"/>
              </a:rPr>
              <a:t>desired </a:t>
            </a:r>
            <a:r>
              <a:rPr sz="2409" spc="-5" dirty="0">
                <a:solidFill>
                  <a:prstClr val="black"/>
                </a:solidFill>
                <a:latin typeface="Times New Roman"/>
                <a:cs typeface="Times New Roman"/>
              </a:rPr>
              <a:t>rate by the village community  due to limitations of the 5-kVA</a:t>
            </a:r>
            <a:r>
              <a:rPr sz="2409" spc="-10" dirty="0">
                <a:solidFill>
                  <a:prstClr val="black"/>
                </a:solidFill>
                <a:latin typeface="Times New Roman"/>
                <a:cs typeface="Times New Roman"/>
              </a:rPr>
              <a:t> system.</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sz="1807">
              <a:solidFill>
                <a:prstClr val="black"/>
              </a:solidFill>
            </a:endParaRPr>
          </a:p>
        </p:txBody>
      </p:sp>
      <p:sp>
        <p:nvSpPr>
          <p:cNvPr id="4" name="object 4"/>
          <p:cNvSpPr/>
          <p:nvPr/>
        </p:nvSpPr>
        <p:spPr>
          <a:xfrm>
            <a:off x="2043916" y="1841208"/>
            <a:ext cx="3228358" cy="224860"/>
          </a:xfrm>
          <a:prstGeom prst="rect">
            <a:avLst/>
          </a:prstGeom>
          <a:blipFill>
            <a:blip r:embed="rId3" cstate="print"/>
            <a:stretch>
              <a:fillRect/>
            </a:stretch>
          </a:blipFill>
        </p:spPr>
        <p:txBody>
          <a:bodyPr wrap="square" lIns="0" tIns="0" rIns="0" bIns="0" rtlCol="0"/>
          <a:lstStyle/>
          <a:p>
            <a:endParaRPr sz="1807">
              <a:solidFill>
                <a:prstClr val="black"/>
              </a:solidFill>
            </a:endParaRPr>
          </a:p>
        </p:txBody>
      </p:sp>
      <p:sp>
        <p:nvSpPr>
          <p:cNvPr id="5" name="object 5"/>
          <p:cNvSpPr/>
          <p:nvPr/>
        </p:nvSpPr>
        <p:spPr>
          <a:xfrm>
            <a:off x="2018421" y="2024512"/>
            <a:ext cx="7021674" cy="243727"/>
          </a:xfrm>
          <a:prstGeom prst="rect">
            <a:avLst/>
          </a:prstGeom>
          <a:blipFill>
            <a:blip r:embed="rId4" cstate="print"/>
            <a:stretch>
              <a:fillRect/>
            </a:stretch>
          </a:blipFill>
        </p:spPr>
        <p:txBody>
          <a:bodyPr wrap="square" lIns="0" tIns="0" rIns="0" bIns="0" rtlCol="0"/>
          <a:lstStyle/>
          <a:p>
            <a:endParaRPr sz="1807">
              <a:solidFill>
                <a:prstClr val="black"/>
              </a:solidFill>
            </a:endParaRPr>
          </a:p>
        </p:txBody>
      </p:sp>
      <p:sp>
        <p:nvSpPr>
          <p:cNvPr id="6" name="object 6"/>
          <p:cNvSpPr/>
          <p:nvPr/>
        </p:nvSpPr>
        <p:spPr>
          <a:xfrm>
            <a:off x="2043916" y="2242744"/>
            <a:ext cx="3228358" cy="321230"/>
          </a:xfrm>
          <a:prstGeom prst="rect">
            <a:avLst/>
          </a:prstGeom>
          <a:blipFill>
            <a:blip r:embed="rId5" cstate="print"/>
            <a:stretch>
              <a:fillRect/>
            </a:stretch>
          </a:blipFill>
        </p:spPr>
        <p:txBody>
          <a:bodyPr wrap="square" lIns="0" tIns="0" rIns="0" bIns="0" rtlCol="0"/>
          <a:lstStyle/>
          <a:p>
            <a:endParaRPr sz="1807">
              <a:solidFill>
                <a:prstClr val="black"/>
              </a:solidFill>
            </a:endParaRPr>
          </a:p>
        </p:txBody>
      </p:sp>
      <p:sp>
        <p:nvSpPr>
          <p:cNvPr id="7" name="object 7"/>
          <p:cNvSpPr/>
          <p:nvPr/>
        </p:nvSpPr>
        <p:spPr>
          <a:xfrm>
            <a:off x="2018421" y="2522418"/>
            <a:ext cx="6941366" cy="282478"/>
          </a:xfrm>
          <a:prstGeom prst="rect">
            <a:avLst/>
          </a:prstGeom>
          <a:blipFill>
            <a:blip r:embed="rId6" cstate="print"/>
            <a:stretch>
              <a:fillRect/>
            </a:stretch>
          </a:blipFill>
        </p:spPr>
        <p:txBody>
          <a:bodyPr wrap="square" lIns="0" tIns="0" rIns="0" bIns="0" rtlCol="0"/>
          <a:lstStyle/>
          <a:p>
            <a:endParaRPr sz="1807">
              <a:solidFill>
                <a:prstClr val="black"/>
              </a:solidFill>
            </a:endParaRPr>
          </a:p>
        </p:txBody>
      </p:sp>
      <p:sp>
        <p:nvSpPr>
          <p:cNvPr id="8" name="object 8"/>
          <p:cNvSpPr/>
          <p:nvPr/>
        </p:nvSpPr>
        <p:spPr>
          <a:xfrm>
            <a:off x="2018421" y="2763340"/>
            <a:ext cx="7423211" cy="275849"/>
          </a:xfrm>
          <a:prstGeom prst="rect">
            <a:avLst/>
          </a:prstGeom>
          <a:blipFill>
            <a:blip r:embed="rId7" cstate="print"/>
            <a:stretch>
              <a:fillRect/>
            </a:stretch>
          </a:blipFill>
        </p:spPr>
        <p:txBody>
          <a:bodyPr wrap="square" lIns="0" tIns="0" rIns="0" bIns="0" rtlCol="0"/>
          <a:lstStyle/>
          <a:p>
            <a:endParaRPr sz="1807">
              <a:solidFill>
                <a:prstClr val="black"/>
              </a:solidFill>
            </a:endParaRPr>
          </a:p>
        </p:txBody>
      </p:sp>
      <p:sp>
        <p:nvSpPr>
          <p:cNvPr id="9" name="object 9"/>
          <p:cNvSpPr/>
          <p:nvPr/>
        </p:nvSpPr>
        <p:spPr>
          <a:xfrm>
            <a:off x="2043916" y="3013695"/>
            <a:ext cx="3228358" cy="305168"/>
          </a:xfrm>
          <a:prstGeom prst="rect">
            <a:avLst/>
          </a:prstGeom>
          <a:blipFill>
            <a:blip r:embed="rId8" cstate="print"/>
            <a:stretch>
              <a:fillRect/>
            </a:stretch>
          </a:blipFill>
        </p:spPr>
        <p:txBody>
          <a:bodyPr wrap="square" lIns="0" tIns="0" rIns="0" bIns="0" rtlCol="0"/>
          <a:lstStyle/>
          <a:p>
            <a:endParaRPr sz="1807">
              <a:solidFill>
                <a:prstClr val="black"/>
              </a:solidFill>
            </a:endParaRPr>
          </a:p>
        </p:txBody>
      </p:sp>
      <p:sp>
        <p:nvSpPr>
          <p:cNvPr id="10" name="object 10"/>
          <p:cNvSpPr/>
          <p:nvPr/>
        </p:nvSpPr>
        <p:spPr>
          <a:xfrm>
            <a:off x="2018421" y="3277308"/>
            <a:ext cx="8129917" cy="1037368"/>
          </a:xfrm>
          <a:prstGeom prst="rect">
            <a:avLst/>
          </a:prstGeom>
          <a:blipFill>
            <a:blip r:embed="rId9" cstate="print"/>
            <a:stretch>
              <a:fillRect/>
            </a:stretch>
          </a:blipFill>
        </p:spPr>
        <p:txBody>
          <a:bodyPr wrap="square" lIns="0" tIns="0" rIns="0" bIns="0" rtlCol="0"/>
          <a:lstStyle/>
          <a:p>
            <a:endParaRPr sz="1807">
              <a:solidFill>
                <a:prstClr val="black"/>
              </a:solidFill>
            </a:endParaRPr>
          </a:p>
        </p:txBody>
      </p:sp>
      <p:sp>
        <p:nvSpPr>
          <p:cNvPr id="11" name="object 11"/>
          <p:cNvSpPr/>
          <p:nvPr/>
        </p:nvSpPr>
        <p:spPr>
          <a:xfrm>
            <a:off x="2018421" y="4289182"/>
            <a:ext cx="6282846" cy="436465"/>
          </a:xfrm>
          <a:prstGeom prst="rect">
            <a:avLst/>
          </a:prstGeom>
          <a:blipFill>
            <a:blip r:embed="rId10" cstate="print"/>
            <a:stretch>
              <a:fillRect/>
            </a:stretch>
          </a:blipFill>
        </p:spPr>
        <p:txBody>
          <a:bodyPr wrap="square" lIns="0" tIns="0" rIns="0" bIns="0" rtlCol="0"/>
          <a:lstStyle/>
          <a:p>
            <a:endParaRPr sz="1807">
              <a:solidFill>
                <a:prstClr val="black"/>
              </a:solidFill>
            </a:endParaRPr>
          </a:p>
        </p:txBody>
      </p:sp>
      <p:sp>
        <p:nvSpPr>
          <p:cNvPr id="12" name="object 12"/>
          <p:cNvSpPr/>
          <p:nvPr/>
        </p:nvSpPr>
        <p:spPr>
          <a:xfrm>
            <a:off x="2043915" y="4700152"/>
            <a:ext cx="3244420" cy="160615"/>
          </a:xfrm>
          <a:prstGeom prst="rect">
            <a:avLst/>
          </a:prstGeom>
          <a:blipFill>
            <a:blip r:embed="rId11" cstate="print"/>
            <a:stretch>
              <a:fillRect/>
            </a:stretch>
          </a:blipFill>
        </p:spPr>
        <p:txBody>
          <a:bodyPr wrap="square" lIns="0" tIns="0" rIns="0" bIns="0" rtlCol="0"/>
          <a:lstStyle/>
          <a:p>
            <a:endParaRPr sz="1807">
              <a:solidFill>
                <a:prstClr val="black"/>
              </a:solidFill>
            </a:endParaRPr>
          </a:p>
        </p:txBody>
      </p:sp>
      <p:sp>
        <p:nvSpPr>
          <p:cNvPr id="13" name="object 13"/>
          <p:cNvSpPr/>
          <p:nvPr/>
        </p:nvSpPr>
        <p:spPr>
          <a:xfrm>
            <a:off x="2043916" y="4860767"/>
            <a:ext cx="3228358" cy="96368"/>
          </a:xfrm>
          <a:prstGeom prst="rect">
            <a:avLst/>
          </a:prstGeom>
          <a:blipFill>
            <a:blip r:embed="rId12" cstate="print"/>
            <a:stretch>
              <a:fillRect/>
            </a:stretch>
          </a:blipFill>
        </p:spPr>
        <p:txBody>
          <a:bodyPr wrap="square" lIns="0" tIns="0" rIns="0" bIns="0" rtlCol="0"/>
          <a:lstStyle/>
          <a:p>
            <a:endParaRPr sz="1807">
              <a:solidFill>
                <a:prstClr val="black"/>
              </a:solidFill>
            </a:endParaRPr>
          </a:p>
        </p:txBody>
      </p:sp>
      <p:sp>
        <p:nvSpPr>
          <p:cNvPr id="14" name="object 14"/>
          <p:cNvSpPr/>
          <p:nvPr/>
        </p:nvSpPr>
        <p:spPr>
          <a:xfrm>
            <a:off x="2018421" y="4931641"/>
            <a:ext cx="6620137" cy="452526"/>
          </a:xfrm>
          <a:prstGeom prst="rect">
            <a:avLst/>
          </a:prstGeom>
          <a:blipFill>
            <a:blip r:embed="rId13" cstate="print"/>
            <a:stretch>
              <a:fillRect/>
            </a:stretch>
          </a:blipFill>
        </p:spPr>
        <p:txBody>
          <a:bodyPr wrap="square" lIns="0" tIns="0" rIns="0" bIns="0" rtlCol="0"/>
          <a:lstStyle/>
          <a:p>
            <a:endParaRPr sz="1807">
              <a:solidFill>
                <a:prstClr val="black"/>
              </a:solidFill>
            </a:endParaRPr>
          </a:p>
        </p:txBody>
      </p:sp>
      <p:sp>
        <p:nvSpPr>
          <p:cNvPr id="15" name="object 15"/>
          <p:cNvSpPr/>
          <p:nvPr/>
        </p:nvSpPr>
        <p:spPr>
          <a:xfrm>
            <a:off x="2043915" y="5358673"/>
            <a:ext cx="3244420" cy="610336"/>
          </a:xfrm>
          <a:prstGeom prst="rect">
            <a:avLst/>
          </a:prstGeom>
          <a:blipFill>
            <a:blip r:embed="rId14" cstate="print"/>
            <a:stretch>
              <a:fillRect/>
            </a:stretch>
          </a:blipFill>
        </p:spPr>
        <p:txBody>
          <a:bodyPr wrap="square" lIns="0" tIns="0" rIns="0" bIns="0" rtlCol="0"/>
          <a:lstStyle/>
          <a:p>
            <a:endParaRPr sz="1807">
              <a:solidFill>
                <a:prstClr val="black"/>
              </a:solidFill>
            </a:endParaRPr>
          </a:p>
        </p:txBody>
      </p:sp>
      <p:sp>
        <p:nvSpPr>
          <p:cNvPr id="16" name="object 16"/>
          <p:cNvSpPr txBox="1"/>
          <p:nvPr/>
        </p:nvSpPr>
        <p:spPr>
          <a:xfrm>
            <a:off x="2351634" y="6174239"/>
            <a:ext cx="7130790" cy="392614"/>
          </a:xfrm>
          <a:prstGeom prst="rect">
            <a:avLst/>
          </a:prstGeom>
        </p:spPr>
        <p:txBody>
          <a:bodyPr vert="horz" wrap="square" lIns="0" tIns="12747" rIns="0" bIns="0" rtlCol="0">
            <a:spAutoFit/>
          </a:bodyPr>
          <a:lstStyle/>
          <a:p>
            <a:pPr marL="12747">
              <a:spcBef>
                <a:spcPts val="100"/>
              </a:spcBef>
            </a:pPr>
            <a:r>
              <a:rPr sz="2409" i="1" spc="-5" dirty="0">
                <a:solidFill>
                  <a:prstClr val="black"/>
                </a:solidFill>
                <a:latin typeface="Times New Roman"/>
                <a:cs typeface="Times New Roman"/>
              </a:rPr>
              <a:t>Fig 8</a:t>
            </a:r>
            <a:r>
              <a:rPr sz="2409" spc="-5" dirty="0">
                <a:solidFill>
                  <a:prstClr val="black"/>
                </a:solidFill>
                <a:latin typeface="Times New Roman"/>
                <a:cs typeface="Times New Roman"/>
              </a:rPr>
              <a:t>: Biomass Gasifier Installed in Hosahalli,</a:t>
            </a:r>
            <a:r>
              <a:rPr sz="2409" spc="-70" dirty="0">
                <a:solidFill>
                  <a:prstClr val="black"/>
                </a:solidFill>
                <a:latin typeface="Times New Roman"/>
                <a:cs typeface="Times New Roman"/>
              </a:rPr>
              <a:t> </a:t>
            </a:r>
            <a:r>
              <a:rPr sz="2409" spc="-5" dirty="0">
                <a:solidFill>
                  <a:prstClr val="black"/>
                </a:solidFill>
                <a:latin typeface="Times New Roman"/>
                <a:cs typeface="Times New Roman"/>
              </a:rPr>
              <a:t>Karnataka.</a:t>
            </a:r>
            <a:endParaRPr sz="2409">
              <a:solidFill>
                <a:prstClr val="black"/>
              </a:solidFill>
              <a:latin typeface="Times New Roman"/>
              <a:cs typeface="Times New Roman"/>
            </a:endParaRPr>
          </a:p>
        </p:txBody>
      </p:sp>
      <p:sp>
        <p:nvSpPr>
          <p:cNvPr id="19" name="object 2"/>
          <p:cNvSpPr txBox="1">
            <a:spLocks noGrp="1"/>
          </p:cNvSpPr>
          <p:nvPr>
            <p:ph type="title"/>
          </p:nvPr>
        </p:nvSpPr>
        <p:spPr>
          <a:prstGeom prst="rect">
            <a:avLst/>
          </a:prstGeom>
        </p:spPr>
        <p:txBody>
          <a:bodyPr vert="horz" wrap="square" lIns="0" tIns="12747" rIns="0" bIns="0" rtlCol="0">
            <a:spAutoFit/>
          </a:bodyPr>
          <a:lstStyle/>
          <a:p>
            <a:pPr marL="3207143" marR="5099" indent="-2465905">
              <a:spcBef>
                <a:spcPts val="100"/>
              </a:spcBef>
            </a:pPr>
            <a:r>
              <a:rPr b="0" spc="-5" dirty="0"/>
              <a:t>Services provided with Producer-gas  electricity</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92735" y="297132"/>
            <a:ext cx="9152130" cy="1222426"/>
          </a:xfrm>
          <a:prstGeom prst="rect">
            <a:avLst/>
          </a:prstGeom>
        </p:spPr>
        <p:txBody>
          <a:bodyPr vert="horz" wrap="square" lIns="0" tIns="105292" rIns="0" bIns="0" rtlCol="0">
            <a:spAutoFit/>
          </a:bodyPr>
          <a:lstStyle/>
          <a:p>
            <a:pPr marL="1952202" marR="5099" indent="-1478651">
              <a:spcBef>
                <a:spcPts val="100"/>
              </a:spcBef>
            </a:pPr>
            <a:r>
              <a:rPr spc="-5" dirty="0"/>
              <a:t>Electrification of Chhotomollakhali, a  </a:t>
            </a:r>
            <a:r>
              <a:rPr dirty="0"/>
              <a:t>village </a:t>
            </a:r>
            <a:r>
              <a:rPr spc="-5" dirty="0"/>
              <a:t>in </a:t>
            </a:r>
            <a:r>
              <a:rPr dirty="0"/>
              <a:t>West</a:t>
            </a:r>
            <a:r>
              <a:rPr spc="-15" dirty="0"/>
              <a:t> </a:t>
            </a:r>
            <a:r>
              <a:rPr dirty="0"/>
              <a:t>Bengal</a:t>
            </a:r>
          </a:p>
        </p:txBody>
      </p:sp>
      <p:sp>
        <p:nvSpPr>
          <p:cNvPr id="3" name="object 3"/>
          <p:cNvSpPr txBox="1"/>
          <p:nvPr/>
        </p:nvSpPr>
        <p:spPr>
          <a:xfrm>
            <a:off x="1892735" y="1845287"/>
            <a:ext cx="8485182" cy="4787242"/>
          </a:xfrm>
          <a:prstGeom prst="rect">
            <a:avLst/>
          </a:prstGeom>
        </p:spPr>
        <p:txBody>
          <a:bodyPr vert="horz" wrap="square" lIns="0" tIns="12747" rIns="0" bIns="0" rtlCol="0">
            <a:spAutoFit/>
          </a:bodyPr>
          <a:lstStyle/>
          <a:p>
            <a:pPr marL="356916" marR="5736" indent="-344169" algn="just">
              <a:spcBef>
                <a:spcPts val="100"/>
              </a:spcBef>
              <a:buFont typeface="Wingdings"/>
              <a:buChar char=""/>
              <a:tabLst>
                <a:tab pos="356916" algn="l"/>
              </a:tabLst>
            </a:pPr>
            <a:r>
              <a:rPr sz="2409" spc="-5" dirty="0">
                <a:solidFill>
                  <a:prstClr val="black"/>
                </a:solidFill>
                <a:latin typeface="Times New Roman"/>
                <a:cs typeface="Times New Roman"/>
              </a:rPr>
              <a:t>Chhottomollakhali Island in Sunderbans situated in the district of  South 24 Parganas, is about 130 km. away from</a:t>
            </a:r>
            <a:r>
              <a:rPr sz="2409" spc="-30" dirty="0">
                <a:solidFill>
                  <a:prstClr val="black"/>
                </a:solidFill>
                <a:latin typeface="Times New Roman"/>
                <a:cs typeface="Times New Roman"/>
              </a:rPr>
              <a:t> </a:t>
            </a:r>
            <a:r>
              <a:rPr sz="2409" spc="-5" dirty="0">
                <a:solidFill>
                  <a:prstClr val="black"/>
                </a:solidFill>
                <a:latin typeface="Times New Roman"/>
                <a:cs typeface="Times New Roman"/>
              </a:rPr>
              <a:t>Kolkata.</a:t>
            </a:r>
            <a:endParaRPr sz="2409">
              <a:solidFill>
                <a:prstClr val="black"/>
              </a:solidFill>
              <a:latin typeface="Times New Roman"/>
              <a:cs typeface="Times New Roman"/>
            </a:endParaRPr>
          </a:p>
          <a:p>
            <a:pPr marL="356916" marR="5736" indent="-344169" algn="just">
              <a:spcBef>
                <a:spcPts val="562"/>
              </a:spcBef>
              <a:buFont typeface="Wingdings"/>
              <a:buChar char=""/>
              <a:tabLst>
                <a:tab pos="433398" algn="l"/>
              </a:tabLst>
            </a:pPr>
            <a:r>
              <a:rPr sz="2409" spc="-5" dirty="0">
                <a:solidFill>
                  <a:prstClr val="black"/>
                </a:solidFill>
                <a:latin typeface="Times New Roman"/>
                <a:cs typeface="Times New Roman"/>
              </a:rPr>
              <a:t>It has </a:t>
            </a:r>
            <a:r>
              <a:rPr sz="2409" dirty="0">
                <a:solidFill>
                  <a:prstClr val="black"/>
                </a:solidFill>
                <a:latin typeface="Times New Roman"/>
                <a:cs typeface="Times New Roman"/>
              </a:rPr>
              <a:t>a </a:t>
            </a:r>
            <a:r>
              <a:rPr sz="2409" spc="-5" dirty="0">
                <a:solidFill>
                  <a:prstClr val="black"/>
                </a:solidFill>
                <a:latin typeface="Times New Roman"/>
                <a:cs typeface="Times New Roman"/>
              </a:rPr>
              <a:t>population of about 28,000. The main occupation of the  people is fishing and</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agriculture.</a:t>
            </a:r>
            <a:endParaRPr sz="2409">
              <a:solidFill>
                <a:prstClr val="black"/>
              </a:solidFill>
              <a:latin typeface="Times New Roman"/>
              <a:cs typeface="Times New Roman"/>
            </a:endParaRPr>
          </a:p>
          <a:p>
            <a:pPr marL="356916" marR="5099" indent="-344169" algn="just">
              <a:spcBef>
                <a:spcPts val="567"/>
              </a:spcBef>
              <a:buFont typeface="Wingdings"/>
              <a:buChar char=""/>
              <a:tabLst>
                <a:tab pos="356916" algn="l"/>
              </a:tabLst>
            </a:pPr>
            <a:r>
              <a:rPr sz="2409" spc="-5" dirty="0">
                <a:solidFill>
                  <a:prstClr val="black"/>
                </a:solidFill>
                <a:latin typeface="Times New Roman"/>
                <a:cs typeface="Times New Roman"/>
              </a:rPr>
              <a:t>It is difficult to extend grid electricity to Chhottomollakhali Island  due to prohibitive cost involved in </a:t>
            </a:r>
            <a:r>
              <a:rPr sz="2409" dirty="0">
                <a:solidFill>
                  <a:prstClr val="black"/>
                </a:solidFill>
                <a:latin typeface="Times New Roman"/>
                <a:cs typeface="Times New Roman"/>
              </a:rPr>
              <a:t>crossing </a:t>
            </a:r>
            <a:r>
              <a:rPr sz="2409" spc="-5" dirty="0">
                <a:solidFill>
                  <a:prstClr val="black"/>
                </a:solidFill>
                <a:latin typeface="Times New Roman"/>
                <a:cs typeface="Times New Roman"/>
              </a:rPr>
              <a:t>of various rivers </a:t>
            </a:r>
            <a:r>
              <a:rPr sz="2409" dirty="0">
                <a:solidFill>
                  <a:prstClr val="black"/>
                </a:solidFill>
                <a:latin typeface="Times New Roman"/>
                <a:cs typeface="Times New Roman"/>
              </a:rPr>
              <a:t>and  creeks.</a:t>
            </a:r>
            <a:endParaRPr sz="2409">
              <a:solidFill>
                <a:prstClr val="black"/>
              </a:solidFill>
              <a:latin typeface="Times New Roman"/>
              <a:cs typeface="Times New Roman"/>
            </a:endParaRPr>
          </a:p>
          <a:p>
            <a:pPr marL="356916" marR="5736" indent="-344169" algn="just">
              <a:spcBef>
                <a:spcPts val="562"/>
              </a:spcBef>
              <a:buFont typeface="Wingdings"/>
              <a:buChar char=""/>
              <a:tabLst>
                <a:tab pos="433398" algn="l"/>
              </a:tabLst>
            </a:pPr>
            <a:r>
              <a:rPr sz="2409" spc="-5" dirty="0">
                <a:solidFill>
                  <a:prstClr val="black"/>
                </a:solidFill>
                <a:latin typeface="Times New Roman"/>
                <a:cs typeface="Times New Roman"/>
              </a:rPr>
              <a:t>In the absence of electricity, </a:t>
            </a:r>
            <a:r>
              <a:rPr sz="2409" spc="-10" dirty="0">
                <a:solidFill>
                  <a:prstClr val="black"/>
                </a:solidFill>
                <a:latin typeface="Times New Roman"/>
                <a:cs typeface="Times New Roman"/>
              </a:rPr>
              <a:t>the </a:t>
            </a:r>
            <a:r>
              <a:rPr sz="2409" spc="-5" dirty="0">
                <a:solidFill>
                  <a:prstClr val="black"/>
                </a:solidFill>
                <a:latin typeface="Times New Roman"/>
                <a:cs typeface="Times New Roman"/>
              </a:rPr>
              <a:t>economic activities of the Island  </a:t>
            </a:r>
            <a:r>
              <a:rPr sz="2409" dirty="0">
                <a:solidFill>
                  <a:prstClr val="black"/>
                </a:solidFill>
                <a:latin typeface="Times New Roman"/>
                <a:cs typeface="Times New Roman"/>
              </a:rPr>
              <a:t>were</a:t>
            </a:r>
            <a:r>
              <a:rPr sz="2409" spc="-15" dirty="0">
                <a:solidFill>
                  <a:prstClr val="black"/>
                </a:solidFill>
                <a:latin typeface="Times New Roman"/>
                <a:cs typeface="Times New Roman"/>
              </a:rPr>
              <a:t> </a:t>
            </a:r>
            <a:r>
              <a:rPr sz="2409" dirty="0">
                <a:solidFill>
                  <a:prstClr val="black"/>
                </a:solidFill>
                <a:latin typeface="Times New Roman"/>
                <a:cs typeface="Times New Roman"/>
              </a:rPr>
              <a:t>suffering.</a:t>
            </a:r>
            <a:endParaRPr sz="2409">
              <a:solidFill>
                <a:prstClr val="black"/>
              </a:solidFill>
              <a:latin typeface="Times New Roman"/>
              <a:cs typeface="Times New Roman"/>
            </a:endParaRPr>
          </a:p>
          <a:p>
            <a:pPr marL="356916" marR="7011" indent="-344169" algn="just">
              <a:spcBef>
                <a:spcPts val="567"/>
              </a:spcBef>
              <a:buFont typeface="Wingdings"/>
              <a:buChar char=""/>
              <a:tabLst>
                <a:tab pos="433398" algn="l"/>
              </a:tabLst>
            </a:pPr>
            <a:r>
              <a:rPr sz="2409" dirty="0">
                <a:solidFill>
                  <a:prstClr val="black"/>
                </a:solidFill>
                <a:latin typeface="Times New Roman"/>
                <a:cs typeface="Times New Roman"/>
              </a:rPr>
              <a:t>The switching on of the 4x125 kW </a:t>
            </a:r>
            <a:r>
              <a:rPr sz="2409" spc="-5" dirty="0">
                <a:solidFill>
                  <a:prstClr val="black"/>
                </a:solidFill>
                <a:latin typeface="Times New Roman"/>
                <a:cs typeface="Times New Roman"/>
              </a:rPr>
              <a:t>Biomass Gasifier based  Power Plant on 29th June 2001 has changed the life the  inhabitants of this remote</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Island.</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99780" y="425721"/>
            <a:ext cx="8023417" cy="1206206"/>
          </a:xfrm>
          <a:prstGeom prst="rect">
            <a:avLst/>
          </a:prstGeom>
        </p:spPr>
        <p:txBody>
          <a:bodyPr vert="horz" wrap="square" lIns="0" tIns="89230" rIns="0" bIns="0" rtlCol="0">
            <a:spAutoFit/>
          </a:bodyPr>
          <a:lstStyle/>
          <a:p>
            <a:pPr marL="1952202" marR="5099" indent="-1536012">
              <a:spcBef>
                <a:spcPts val="100"/>
              </a:spcBef>
            </a:pPr>
            <a:r>
              <a:rPr spc="-5" dirty="0"/>
              <a:t>Electrification of Chhotomollakhali, a  </a:t>
            </a:r>
            <a:r>
              <a:rPr dirty="0"/>
              <a:t>village </a:t>
            </a:r>
            <a:r>
              <a:rPr spc="-5" dirty="0"/>
              <a:t>in </a:t>
            </a:r>
            <a:r>
              <a:rPr dirty="0"/>
              <a:t>West</a:t>
            </a:r>
            <a:r>
              <a:rPr spc="-15" dirty="0"/>
              <a:t> </a:t>
            </a:r>
            <a:r>
              <a:rPr dirty="0"/>
              <a:t>Bengal</a:t>
            </a:r>
          </a:p>
        </p:txBody>
      </p:sp>
      <p:sp>
        <p:nvSpPr>
          <p:cNvPr id="3" name="object 3"/>
          <p:cNvSpPr txBox="1"/>
          <p:nvPr/>
        </p:nvSpPr>
        <p:spPr>
          <a:xfrm>
            <a:off x="2045700" y="1998253"/>
            <a:ext cx="8331578" cy="3778486"/>
          </a:xfrm>
          <a:prstGeom prst="rect">
            <a:avLst/>
          </a:prstGeom>
        </p:spPr>
        <p:txBody>
          <a:bodyPr vert="horz" wrap="square" lIns="0" tIns="12747" rIns="0" bIns="0" rtlCol="0">
            <a:spAutoFit/>
          </a:bodyPr>
          <a:lstStyle/>
          <a:p>
            <a:pPr marL="356916" marR="5099" indent="-344169" algn="just">
              <a:spcBef>
                <a:spcPts val="100"/>
              </a:spcBef>
              <a:buFont typeface="Wingdings"/>
              <a:buChar char=""/>
              <a:tabLst>
                <a:tab pos="356916" algn="l"/>
              </a:tabLst>
            </a:pPr>
            <a:r>
              <a:rPr sz="2409" spc="-5" dirty="0">
                <a:solidFill>
                  <a:prstClr val="black"/>
                </a:solidFill>
                <a:latin typeface="Times New Roman"/>
                <a:cs typeface="Times New Roman"/>
              </a:rPr>
              <a:t>The plant is catering to electricity needs of domestic,  commercial and industrial user’s drinking water, hospital, ice </a:t>
            </a:r>
            <a:r>
              <a:rPr sz="2409" spc="592" dirty="0">
                <a:solidFill>
                  <a:prstClr val="black"/>
                </a:solidFill>
                <a:latin typeface="Times New Roman"/>
                <a:cs typeface="Times New Roman"/>
              </a:rPr>
              <a:t> </a:t>
            </a:r>
            <a:r>
              <a:rPr sz="2409" spc="-5" dirty="0">
                <a:solidFill>
                  <a:prstClr val="black"/>
                </a:solidFill>
                <a:latin typeface="Times New Roman"/>
                <a:cs typeface="Times New Roman"/>
              </a:rPr>
              <a:t>factory,</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etc.</a:t>
            </a:r>
            <a:endParaRPr sz="2409">
              <a:solidFill>
                <a:prstClr val="black"/>
              </a:solidFill>
              <a:latin typeface="Times New Roman"/>
              <a:cs typeface="Times New Roman"/>
            </a:endParaRPr>
          </a:p>
          <a:p>
            <a:pPr marL="356916" marR="8286" indent="-344169" algn="just">
              <a:spcBef>
                <a:spcPts val="557"/>
              </a:spcBef>
              <a:buFont typeface="Wingdings"/>
              <a:buChar char=""/>
              <a:tabLst>
                <a:tab pos="356916" algn="l"/>
              </a:tabLst>
            </a:pPr>
            <a:r>
              <a:rPr sz="2409" spc="-5" dirty="0">
                <a:solidFill>
                  <a:prstClr val="black"/>
                </a:solidFill>
                <a:latin typeface="Times New Roman"/>
                <a:cs typeface="Times New Roman"/>
              </a:rPr>
              <a:t>Four villages of Chhottomollakhali Island will be benefited with  electricity from the power</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plant.</a:t>
            </a:r>
            <a:endParaRPr sz="2409">
              <a:solidFill>
                <a:prstClr val="black"/>
              </a:solidFill>
              <a:latin typeface="Times New Roman"/>
              <a:cs typeface="Times New Roman"/>
            </a:endParaRPr>
          </a:p>
          <a:p>
            <a:pPr marL="471639" marR="4044620" indent="-38241">
              <a:lnSpc>
                <a:spcPts val="3463"/>
              </a:lnSpc>
              <a:spcBef>
                <a:spcPts val="205"/>
              </a:spcBef>
              <a:tabLst>
                <a:tab pos="2843853" algn="l"/>
                <a:tab pos="2944555" algn="l"/>
              </a:tabLst>
            </a:pPr>
            <a:r>
              <a:rPr sz="2409" spc="-5" dirty="0">
                <a:solidFill>
                  <a:prstClr val="black"/>
                </a:solidFill>
                <a:latin typeface="Times New Roman"/>
                <a:cs typeface="Times New Roman"/>
              </a:rPr>
              <a:t>Plant capacity:	4 x 125</a:t>
            </a:r>
            <a:r>
              <a:rPr sz="2409" spc="-80" dirty="0">
                <a:solidFill>
                  <a:prstClr val="black"/>
                </a:solidFill>
                <a:latin typeface="Times New Roman"/>
                <a:cs typeface="Times New Roman"/>
              </a:rPr>
              <a:t> </a:t>
            </a:r>
            <a:r>
              <a:rPr sz="2409" spc="-10" dirty="0">
                <a:solidFill>
                  <a:prstClr val="black"/>
                </a:solidFill>
                <a:latin typeface="Times New Roman"/>
                <a:cs typeface="Times New Roman"/>
              </a:rPr>
              <a:t>kW  </a:t>
            </a:r>
            <a:r>
              <a:rPr sz="2409" spc="-5" dirty="0">
                <a:solidFill>
                  <a:prstClr val="black"/>
                </a:solidFill>
                <a:latin typeface="Times New Roman"/>
                <a:cs typeface="Times New Roman"/>
              </a:rPr>
              <a:t>No.</a:t>
            </a:r>
            <a:r>
              <a:rPr sz="2409" spc="25" dirty="0">
                <a:solidFill>
                  <a:prstClr val="black"/>
                </a:solidFill>
                <a:latin typeface="Times New Roman"/>
                <a:cs typeface="Times New Roman"/>
              </a:rPr>
              <a:t> </a:t>
            </a:r>
            <a:r>
              <a:rPr sz="2409" spc="-5" dirty="0">
                <a:solidFill>
                  <a:prstClr val="black"/>
                </a:solidFill>
                <a:latin typeface="Times New Roman"/>
                <a:cs typeface="Times New Roman"/>
              </a:rPr>
              <a:t>Of</a:t>
            </a:r>
            <a:r>
              <a:rPr sz="2409" spc="30" dirty="0">
                <a:solidFill>
                  <a:prstClr val="black"/>
                </a:solidFill>
                <a:latin typeface="Times New Roman"/>
                <a:cs typeface="Times New Roman"/>
              </a:rPr>
              <a:t> </a:t>
            </a:r>
            <a:r>
              <a:rPr sz="2409" spc="-5" dirty="0">
                <a:solidFill>
                  <a:prstClr val="black"/>
                </a:solidFill>
                <a:latin typeface="Times New Roman"/>
                <a:cs typeface="Times New Roman"/>
              </a:rPr>
              <a:t>consumers:		800</a:t>
            </a:r>
            <a:endParaRPr sz="2409">
              <a:solidFill>
                <a:prstClr val="black"/>
              </a:solidFill>
              <a:latin typeface="Times New Roman"/>
              <a:cs typeface="Times New Roman"/>
            </a:endParaRPr>
          </a:p>
          <a:p>
            <a:pPr marL="471639" marR="3351821">
              <a:lnSpc>
                <a:spcPts val="3463"/>
              </a:lnSpc>
            </a:pPr>
            <a:r>
              <a:rPr sz="2409" spc="-5" dirty="0">
                <a:solidFill>
                  <a:prstClr val="black"/>
                </a:solidFill>
                <a:latin typeface="Times New Roman"/>
                <a:cs typeface="Times New Roman"/>
              </a:rPr>
              <a:t>Total Project Cost:Rs.1, 46, 70,390/-  Hours </a:t>
            </a:r>
            <a:r>
              <a:rPr sz="2409" dirty="0">
                <a:solidFill>
                  <a:prstClr val="black"/>
                </a:solidFill>
                <a:latin typeface="Times New Roman"/>
                <a:cs typeface="Times New Roman"/>
              </a:rPr>
              <a:t>of operation: 5 </a:t>
            </a:r>
            <a:r>
              <a:rPr sz="2409" spc="-5" dirty="0">
                <a:solidFill>
                  <a:prstClr val="black"/>
                </a:solidFill>
                <a:latin typeface="Times New Roman"/>
                <a:cs typeface="Times New Roman"/>
              </a:rPr>
              <a:t>PM </a:t>
            </a:r>
            <a:r>
              <a:rPr sz="2409" dirty="0">
                <a:solidFill>
                  <a:prstClr val="black"/>
                </a:solidFill>
                <a:latin typeface="Times New Roman"/>
                <a:cs typeface="Times New Roman"/>
              </a:rPr>
              <a:t>to 11</a:t>
            </a:r>
            <a:r>
              <a:rPr sz="2409" spc="-65" dirty="0">
                <a:solidFill>
                  <a:prstClr val="black"/>
                </a:solidFill>
                <a:latin typeface="Times New Roman"/>
                <a:cs typeface="Times New Roman"/>
              </a:rPr>
              <a:t> </a:t>
            </a:r>
            <a:r>
              <a:rPr sz="2409" spc="-5" dirty="0">
                <a:solidFill>
                  <a:prstClr val="black"/>
                </a:solidFill>
                <a:latin typeface="Times New Roman"/>
                <a:cs typeface="Times New Roman"/>
              </a:rPr>
              <a:t>PM</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67961"/>
          </a:xfrm>
          <a:prstGeom prst="rect">
            <a:avLst/>
          </a:prstGeom>
        </p:spPr>
      </p:pic>
      <p:sp>
        <p:nvSpPr>
          <p:cNvPr id="3" name="Footer Placeholder 2"/>
          <p:cNvSpPr>
            <a:spLocks noGrp="1"/>
          </p:cNvSpPr>
          <p:nvPr>
            <p:ph type="ftr" sz="quarter" idx="11"/>
          </p:nvPr>
        </p:nvSpPr>
        <p:spPr/>
        <p:txBody>
          <a:bodyPr/>
          <a:lstStyle/>
          <a:p>
            <a:r>
              <a:rPr lang="en-US" smtClean="0"/>
              <a:t>Department of EEE/BSA CRESCENT IS&amp; T        </a:t>
            </a:r>
            <a:endParaRPr lang="en-US"/>
          </a:p>
        </p:txBody>
      </p:sp>
      <p:sp>
        <p:nvSpPr>
          <p:cNvPr id="4" name="Slide Number Placeholder 3"/>
          <p:cNvSpPr>
            <a:spLocks noGrp="1"/>
          </p:cNvSpPr>
          <p:nvPr>
            <p:ph type="sldNum" sz="quarter" idx="12"/>
          </p:nvPr>
        </p:nvSpPr>
        <p:spPr/>
        <p:txBody>
          <a:bodyPr/>
          <a:lstStyle/>
          <a:p>
            <a:fld id="{55E65CE0-4239-44F2-859D-E1F693F849CF}" type="slidenum">
              <a:rPr lang="en-US" smtClean="0"/>
              <a:pPr/>
              <a:t>9</a:t>
            </a:fld>
            <a:endParaRPr lang="en-US"/>
          </a:p>
        </p:txBody>
      </p:sp>
    </p:spTree>
    <p:extLst>
      <p:ext uri="{BB962C8B-B14F-4D97-AF65-F5344CB8AC3E}">
        <p14:creationId xmlns="" xmlns:p14="http://schemas.microsoft.com/office/powerpoint/2010/main" val="368148234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28863" y="382858"/>
            <a:ext cx="8055477" cy="1128976"/>
          </a:xfrm>
          <a:prstGeom prst="rect">
            <a:avLst/>
          </a:prstGeom>
        </p:spPr>
        <p:txBody>
          <a:bodyPr vert="horz" wrap="square" lIns="0" tIns="12747" rIns="0" bIns="0" rtlCol="0">
            <a:spAutoFit/>
          </a:bodyPr>
          <a:lstStyle/>
          <a:p>
            <a:pPr marL="1952202" marR="5099" indent="-1536012">
              <a:spcBef>
                <a:spcPts val="100"/>
              </a:spcBef>
            </a:pPr>
            <a:r>
              <a:rPr spc="-5" dirty="0"/>
              <a:t>Electrification of Chhotomollakhali, a  </a:t>
            </a:r>
            <a:r>
              <a:rPr dirty="0"/>
              <a:t>village </a:t>
            </a:r>
            <a:r>
              <a:rPr spc="-5" dirty="0"/>
              <a:t>in </a:t>
            </a:r>
            <a:r>
              <a:rPr dirty="0"/>
              <a:t>West</a:t>
            </a:r>
            <a:r>
              <a:rPr spc="-15" dirty="0"/>
              <a:t> </a:t>
            </a:r>
            <a:r>
              <a:rPr dirty="0"/>
              <a:t>Bengal</a:t>
            </a:r>
          </a:p>
        </p:txBody>
      </p:sp>
      <p:sp>
        <p:nvSpPr>
          <p:cNvPr id="3" name="object 3"/>
          <p:cNvSpPr txBox="1"/>
          <p:nvPr/>
        </p:nvSpPr>
        <p:spPr>
          <a:xfrm>
            <a:off x="1969217" y="1849111"/>
            <a:ext cx="8295248" cy="4496856"/>
          </a:xfrm>
          <a:prstGeom prst="rect">
            <a:avLst/>
          </a:prstGeom>
        </p:spPr>
        <p:txBody>
          <a:bodyPr vert="horz" wrap="square" lIns="0" tIns="85406" rIns="0" bIns="0" rtlCol="0">
            <a:spAutoFit/>
          </a:bodyPr>
          <a:lstStyle/>
          <a:p>
            <a:pPr marL="471639" indent="-458892">
              <a:spcBef>
                <a:spcPts val="672"/>
              </a:spcBef>
              <a:buFont typeface="Wingdings"/>
              <a:buChar char=""/>
              <a:tabLst>
                <a:tab pos="471001" algn="l"/>
                <a:tab pos="471639" algn="l"/>
              </a:tabLst>
            </a:pPr>
            <a:r>
              <a:rPr sz="2409" spc="-5" dirty="0">
                <a:solidFill>
                  <a:prstClr val="black"/>
                </a:solidFill>
                <a:latin typeface="Times New Roman"/>
                <a:cs typeface="Times New Roman"/>
              </a:rPr>
              <a:t>Tariff</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Structure:</a:t>
            </a:r>
            <a:endParaRPr sz="2409">
              <a:solidFill>
                <a:prstClr val="black"/>
              </a:solidFill>
              <a:latin typeface="Times New Roman"/>
              <a:cs typeface="Times New Roman"/>
            </a:endParaRPr>
          </a:p>
          <a:p>
            <a:pPr marL="2306568" lvl="1" indent="-458254">
              <a:spcBef>
                <a:spcPts val="572"/>
              </a:spcBef>
              <a:buFontTx/>
              <a:buAutoNum type="alphaLcParenR"/>
              <a:tabLst>
                <a:tab pos="2306568" algn="l"/>
                <a:tab pos="2307205" algn="l"/>
              </a:tabLst>
            </a:pPr>
            <a:r>
              <a:rPr sz="2409" spc="-5" dirty="0">
                <a:solidFill>
                  <a:prstClr val="black"/>
                </a:solidFill>
                <a:latin typeface="Times New Roman"/>
                <a:cs typeface="Times New Roman"/>
              </a:rPr>
              <a:t>4.00 </a:t>
            </a:r>
            <a:r>
              <a:rPr sz="2409" dirty="0">
                <a:solidFill>
                  <a:prstClr val="black"/>
                </a:solidFill>
                <a:latin typeface="Times New Roman"/>
                <a:cs typeface="Times New Roman"/>
              </a:rPr>
              <a:t>/ </a:t>
            </a:r>
            <a:r>
              <a:rPr sz="2409" spc="-5" dirty="0">
                <a:solidFill>
                  <a:prstClr val="black"/>
                </a:solidFill>
                <a:latin typeface="Times New Roman"/>
                <a:cs typeface="Times New Roman"/>
              </a:rPr>
              <a:t>unit</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Domestic</a:t>
            </a:r>
            <a:endParaRPr sz="2409">
              <a:solidFill>
                <a:prstClr val="black"/>
              </a:solidFill>
              <a:latin typeface="Times New Roman"/>
              <a:cs typeface="Times New Roman"/>
            </a:endParaRPr>
          </a:p>
          <a:p>
            <a:pPr marL="2306568" lvl="1" indent="-458254">
              <a:spcBef>
                <a:spcPts val="572"/>
              </a:spcBef>
              <a:buFontTx/>
              <a:buAutoNum type="alphaLcParenR"/>
              <a:tabLst>
                <a:tab pos="2306568" algn="l"/>
                <a:tab pos="2307205" algn="l"/>
              </a:tabLst>
            </a:pPr>
            <a:r>
              <a:rPr sz="2409" spc="-5" dirty="0">
                <a:solidFill>
                  <a:prstClr val="black"/>
                </a:solidFill>
                <a:latin typeface="Times New Roman"/>
                <a:cs typeface="Times New Roman"/>
              </a:rPr>
              <a:t>4.50 </a:t>
            </a:r>
            <a:r>
              <a:rPr sz="2409" dirty="0">
                <a:solidFill>
                  <a:prstClr val="black"/>
                </a:solidFill>
                <a:latin typeface="Times New Roman"/>
                <a:cs typeface="Times New Roman"/>
              </a:rPr>
              <a:t>/ </a:t>
            </a:r>
            <a:r>
              <a:rPr sz="2409" spc="-5" dirty="0">
                <a:solidFill>
                  <a:prstClr val="black"/>
                </a:solidFill>
                <a:latin typeface="Times New Roman"/>
                <a:cs typeface="Times New Roman"/>
              </a:rPr>
              <a:t>unit</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Commercial</a:t>
            </a:r>
            <a:endParaRPr sz="2409">
              <a:solidFill>
                <a:prstClr val="black"/>
              </a:solidFill>
              <a:latin typeface="Times New Roman"/>
              <a:cs typeface="Times New Roman"/>
            </a:endParaRPr>
          </a:p>
          <a:p>
            <a:pPr marL="2306568" lvl="1" indent="-458254">
              <a:spcBef>
                <a:spcPts val="572"/>
              </a:spcBef>
              <a:buFontTx/>
              <a:buAutoNum type="alphaLcParenR"/>
              <a:tabLst>
                <a:tab pos="2306568" algn="l"/>
                <a:tab pos="2307205" algn="l"/>
              </a:tabLst>
            </a:pPr>
            <a:r>
              <a:rPr sz="2409" spc="-5" dirty="0">
                <a:solidFill>
                  <a:prstClr val="black"/>
                </a:solidFill>
                <a:latin typeface="Times New Roman"/>
                <a:cs typeface="Times New Roman"/>
              </a:rPr>
              <a:t>5.00 </a:t>
            </a:r>
            <a:r>
              <a:rPr sz="2409" dirty="0">
                <a:solidFill>
                  <a:prstClr val="black"/>
                </a:solidFill>
                <a:latin typeface="Times New Roman"/>
                <a:cs typeface="Times New Roman"/>
              </a:rPr>
              <a:t>/ </a:t>
            </a:r>
            <a:r>
              <a:rPr sz="2409" spc="-5" dirty="0">
                <a:solidFill>
                  <a:prstClr val="black"/>
                </a:solidFill>
                <a:latin typeface="Times New Roman"/>
                <a:cs typeface="Times New Roman"/>
              </a:rPr>
              <a:t>unit</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Industrial</a:t>
            </a:r>
            <a:endParaRPr sz="2409">
              <a:solidFill>
                <a:prstClr val="black"/>
              </a:solidFill>
              <a:latin typeface="Times New Roman"/>
              <a:cs typeface="Times New Roman"/>
            </a:endParaRPr>
          </a:p>
          <a:p>
            <a:pPr marL="471639" marR="3266416" indent="-458892">
              <a:lnSpc>
                <a:spcPct val="119800"/>
              </a:lnSpc>
              <a:buFont typeface="Wingdings"/>
              <a:buChar char=""/>
              <a:tabLst>
                <a:tab pos="471001" algn="l"/>
                <a:tab pos="471639" algn="l"/>
              </a:tabLst>
            </a:pPr>
            <a:r>
              <a:rPr sz="2409" spc="-5" dirty="0">
                <a:solidFill>
                  <a:prstClr val="black"/>
                </a:solidFill>
                <a:latin typeface="Times New Roman"/>
                <a:cs typeface="Times New Roman"/>
              </a:rPr>
              <a:t>Energy Plantation Area:40 hectares  Fuel Consumption pattern under</a:t>
            </a:r>
            <a:r>
              <a:rPr sz="2409" spc="-85" dirty="0">
                <a:solidFill>
                  <a:prstClr val="black"/>
                </a:solidFill>
                <a:latin typeface="Times New Roman"/>
                <a:cs typeface="Times New Roman"/>
              </a:rPr>
              <a:t> </a:t>
            </a:r>
            <a:r>
              <a:rPr sz="2409" spc="-5" dirty="0">
                <a:solidFill>
                  <a:prstClr val="black"/>
                </a:solidFill>
                <a:latin typeface="Times New Roman"/>
                <a:cs typeface="Times New Roman"/>
              </a:rPr>
              <a:t>full:</a:t>
            </a:r>
            <a:endParaRPr sz="2409">
              <a:solidFill>
                <a:prstClr val="black"/>
              </a:solidFill>
              <a:latin typeface="Times New Roman"/>
              <a:cs typeface="Times New Roman"/>
            </a:endParaRPr>
          </a:p>
          <a:p>
            <a:pPr marL="471639">
              <a:spcBef>
                <a:spcPts val="572"/>
              </a:spcBef>
            </a:pPr>
            <a:r>
              <a:rPr sz="2409" spc="-5" dirty="0">
                <a:solidFill>
                  <a:prstClr val="black"/>
                </a:solidFill>
                <a:latin typeface="Times New Roman"/>
                <a:cs typeface="Times New Roman"/>
              </a:rPr>
              <a:t>Load</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condition</a:t>
            </a:r>
            <a:endParaRPr sz="2409">
              <a:solidFill>
                <a:prstClr val="black"/>
              </a:solidFill>
              <a:latin typeface="Times New Roman"/>
              <a:cs typeface="Times New Roman"/>
            </a:endParaRPr>
          </a:p>
          <a:p>
            <a:pPr marL="929893" indent="-458254">
              <a:spcBef>
                <a:spcPts val="572"/>
              </a:spcBef>
              <a:buFontTx/>
              <a:buAutoNum type="alphaLcParenBoth"/>
              <a:tabLst>
                <a:tab pos="930530" algn="l"/>
              </a:tabLst>
            </a:pPr>
            <a:r>
              <a:rPr sz="2409" spc="-5" dirty="0">
                <a:solidFill>
                  <a:prstClr val="black"/>
                </a:solidFill>
                <a:latin typeface="Times New Roman"/>
                <a:cs typeface="Times New Roman"/>
              </a:rPr>
              <a:t>Biomass:70%</a:t>
            </a:r>
            <a:endParaRPr sz="2409">
              <a:solidFill>
                <a:prstClr val="black"/>
              </a:solidFill>
              <a:latin typeface="Times New Roman"/>
              <a:cs typeface="Times New Roman"/>
            </a:endParaRPr>
          </a:p>
          <a:p>
            <a:pPr marL="929893" indent="-458254">
              <a:spcBef>
                <a:spcPts val="572"/>
              </a:spcBef>
              <a:buFontTx/>
              <a:buAutoNum type="alphaLcParenBoth"/>
              <a:tabLst>
                <a:tab pos="930530" algn="l"/>
                <a:tab pos="2016573" algn="l"/>
              </a:tabLst>
            </a:pPr>
            <a:r>
              <a:rPr sz="2409" spc="-5" dirty="0">
                <a:solidFill>
                  <a:prstClr val="black"/>
                </a:solidFill>
                <a:latin typeface="Times New Roman"/>
                <a:cs typeface="Times New Roman"/>
              </a:rPr>
              <a:t>Diesel	</a:t>
            </a:r>
            <a:r>
              <a:rPr sz="2409" spc="-10" dirty="0">
                <a:solidFill>
                  <a:prstClr val="black"/>
                </a:solidFill>
                <a:latin typeface="Times New Roman"/>
                <a:cs typeface="Times New Roman"/>
              </a:rPr>
              <a:t>:30%</a:t>
            </a:r>
            <a:endParaRPr sz="2409">
              <a:solidFill>
                <a:prstClr val="black"/>
              </a:solidFill>
              <a:latin typeface="Times New Roman"/>
              <a:cs typeface="Times New Roman"/>
            </a:endParaRPr>
          </a:p>
          <a:p>
            <a:pPr marL="930530" indent="-458892">
              <a:spcBef>
                <a:spcPts val="572"/>
              </a:spcBef>
              <a:buFont typeface="Wingdings"/>
              <a:buChar char=""/>
              <a:tabLst>
                <a:tab pos="929893" algn="l"/>
                <a:tab pos="930530" algn="l"/>
              </a:tabLst>
            </a:pPr>
            <a:r>
              <a:rPr sz="2409" spc="-5" dirty="0">
                <a:solidFill>
                  <a:prstClr val="black"/>
                </a:solidFill>
                <a:latin typeface="Times New Roman"/>
                <a:cs typeface="Times New Roman"/>
              </a:rPr>
              <a:t>Generation cost (per unit) under full load condition:</a:t>
            </a:r>
            <a:r>
              <a:rPr sz="2409" spc="-65" dirty="0">
                <a:solidFill>
                  <a:prstClr val="black"/>
                </a:solidFill>
                <a:latin typeface="Times New Roman"/>
                <a:cs typeface="Times New Roman"/>
              </a:rPr>
              <a:t> </a:t>
            </a:r>
            <a:r>
              <a:rPr sz="2409" spc="-5" dirty="0">
                <a:solidFill>
                  <a:prstClr val="black"/>
                </a:solidFill>
                <a:latin typeface="Times New Roman"/>
                <a:cs typeface="Times New Roman"/>
              </a:rPr>
              <a:t>Rs.2.75</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95824" y="662855"/>
            <a:ext cx="5200862" cy="576174"/>
          </a:xfrm>
          <a:prstGeom prst="rect">
            <a:avLst/>
          </a:prstGeom>
        </p:spPr>
        <p:txBody>
          <a:bodyPr vert="horz" wrap="square" lIns="0" tIns="12747" rIns="0" bIns="0" rtlCol="0">
            <a:spAutoFit/>
          </a:bodyPr>
          <a:lstStyle/>
          <a:p>
            <a:pPr marL="12747">
              <a:spcBef>
                <a:spcPts val="100"/>
              </a:spcBef>
            </a:pPr>
            <a:r>
              <a:rPr spc="-5" dirty="0"/>
              <a:t>Biomass availability</a:t>
            </a:r>
            <a:r>
              <a:rPr spc="-65" dirty="0"/>
              <a:t> </a:t>
            </a:r>
            <a:r>
              <a:rPr spc="-10" dirty="0"/>
              <a:t>issues</a:t>
            </a:r>
          </a:p>
        </p:txBody>
      </p:sp>
      <p:sp>
        <p:nvSpPr>
          <p:cNvPr id="3" name="object 3"/>
          <p:cNvSpPr txBox="1"/>
          <p:nvPr/>
        </p:nvSpPr>
        <p:spPr>
          <a:xfrm>
            <a:off x="1892735" y="1840085"/>
            <a:ext cx="8408698" cy="2214704"/>
          </a:xfrm>
          <a:prstGeom prst="rect">
            <a:avLst/>
          </a:prstGeom>
        </p:spPr>
        <p:txBody>
          <a:bodyPr vert="horz" wrap="square" lIns="0" tIns="12110" rIns="0" bIns="0" rtlCol="0">
            <a:spAutoFit/>
          </a:bodyPr>
          <a:lstStyle/>
          <a:p>
            <a:pPr marL="509880" marR="6373" indent="-497133">
              <a:lnSpc>
                <a:spcPct val="109800"/>
              </a:lnSpc>
              <a:spcBef>
                <a:spcPts val="95"/>
              </a:spcBef>
              <a:buFont typeface="Wingdings"/>
              <a:buChar char=""/>
              <a:tabLst>
                <a:tab pos="509242" algn="l"/>
                <a:tab pos="509880" algn="l"/>
              </a:tabLst>
            </a:pPr>
            <a:r>
              <a:rPr sz="2409" spc="-5" dirty="0">
                <a:solidFill>
                  <a:prstClr val="black"/>
                </a:solidFill>
                <a:latin typeface="Times New Roman"/>
                <a:cs typeface="Times New Roman"/>
              </a:rPr>
              <a:t>Before assessing the country's bioenergy production potential, it  is important</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to:</a:t>
            </a:r>
            <a:endParaRPr sz="2409">
              <a:solidFill>
                <a:prstClr val="black"/>
              </a:solidFill>
              <a:latin typeface="Times New Roman"/>
              <a:cs typeface="Times New Roman"/>
            </a:endParaRPr>
          </a:p>
          <a:p>
            <a:pPr marL="968771" lvl="1" indent="-497133">
              <a:spcBef>
                <a:spcPts val="863"/>
              </a:spcBef>
              <a:buFontTx/>
              <a:buAutoNum type="romanLcPeriod"/>
              <a:tabLst>
                <a:tab pos="968134" algn="l"/>
                <a:tab pos="968771" algn="l"/>
              </a:tabLst>
            </a:pPr>
            <a:r>
              <a:rPr sz="2409" spc="-5" dirty="0">
                <a:solidFill>
                  <a:prstClr val="black"/>
                </a:solidFill>
                <a:latin typeface="Times New Roman"/>
                <a:cs typeface="Times New Roman"/>
              </a:rPr>
              <a:t>Estimate the land availability for biomass</a:t>
            </a:r>
            <a:r>
              <a:rPr sz="2409" spc="-30" dirty="0">
                <a:solidFill>
                  <a:prstClr val="black"/>
                </a:solidFill>
                <a:latin typeface="Times New Roman"/>
                <a:cs typeface="Times New Roman"/>
              </a:rPr>
              <a:t> </a:t>
            </a:r>
            <a:r>
              <a:rPr sz="2409" spc="-5" dirty="0">
                <a:solidFill>
                  <a:prstClr val="black"/>
                </a:solidFill>
                <a:latin typeface="Times New Roman"/>
                <a:cs typeface="Times New Roman"/>
              </a:rPr>
              <a:t>production.</a:t>
            </a:r>
            <a:endParaRPr sz="2409">
              <a:solidFill>
                <a:prstClr val="black"/>
              </a:solidFill>
              <a:latin typeface="Times New Roman"/>
              <a:cs typeface="Times New Roman"/>
            </a:endParaRPr>
          </a:p>
          <a:p>
            <a:pPr marL="968771" marR="5099" lvl="1" indent="-497133">
              <a:lnSpc>
                <a:spcPct val="110000"/>
              </a:lnSpc>
              <a:spcBef>
                <a:spcPts val="567"/>
              </a:spcBef>
              <a:buFontTx/>
              <a:buAutoNum type="romanLcPeriod"/>
              <a:tabLst>
                <a:tab pos="1044616" algn="l"/>
                <a:tab pos="1045253" algn="l"/>
                <a:tab pos="2182285" algn="l"/>
                <a:tab pos="2793503" algn="l"/>
                <a:tab pos="3982159" algn="l"/>
                <a:tab pos="4523907" algn="l"/>
                <a:tab pos="5695355" algn="l"/>
                <a:tab pos="7189302" algn="l"/>
              </a:tabLst>
            </a:pPr>
            <a:r>
              <a:rPr sz="2409" spc="-5" dirty="0">
                <a:solidFill>
                  <a:prstClr val="black"/>
                </a:solidFill>
                <a:latin typeface="Times New Roman"/>
                <a:cs typeface="Times New Roman"/>
              </a:rPr>
              <a:t>Identif</a:t>
            </a:r>
            <a:r>
              <a:rPr sz="2409" dirty="0">
                <a:solidFill>
                  <a:prstClr val="black"/>
                </a:solidFill>
                <a:latin typeface="Times New Roman"/>
                <a:cs typeface="Times New Roman"/>
              </a:rPr>
              <a:t>y	</a:t>
            </a:r>
            <a:r>
              <a:rPr sz="2409" spc="-5" dirty="0">
                <a:solidFill>
                  <a:prstClr val="black"/>
                </a:solidFill>
                <a:latin typeface="Times New Roman"/>
                <a:cs typeface="Times New Roman"/>
              </a:rPr>
              <a:t>an</a:t>
            </a:r>
            <a:r>
              <a:rPr sz="2409" dirty="0">
                <a:solidFill>
                  <a:prstClr val="black"/>
                </a:solidFill>
                <a:latin typeface="Times New Roman"/>
                <a:cs typeface="Times New Roman"/>
              </a:rPr>
              <a:t>d	</a:t>
            </a:r>
            <a:r>
              <a:rPr sz="2409" spc="-5" dirty="0">
                <a:solidFill>
                  <a:prstClr val="black"/>
                </a:solidFill>
                <a:latin typeface="Times New Roman"/>
                <a:cs typeface="Times New Roman"/>
              </a:rPr>
              <a:t>evaluat</a:t>
            </a:r>
            <a:r>
              <a:rPr sz="2409" dirty="0">
                <a:solidFill>
                  <a:prstClr val="black"/>
                </a:solidFill>
                <a:latin typeface="Times New Roman"/>
                <a:cs typeface="Times New Roman"/>
              </a:rPr>
              <a:t>e	</a:t>
            </a:r>
            <a:r>
              <a:rPr sz="2409" spc="-5" dirty="0">
                <a:solidFill>
                  <a:prstClr val="black"/>
                </a:solidFill>
                <a:latin typeface="Times New Roman"/>
                <a:cs typeface="Times New Roman"/>
              </a:rPr>
              <a:t>th</a:t>
            </a:r>
            <a:r>
              <a:rPr sz="2409" dirty="0">
                <a:solidFill>
                  <a:prstClr val="black"/>
                </a:solidFill>
                <a:latin typeface="Times New Roman"/>
                <a:cs typeface="Times New Roman"/>
              </a:rPr>
              <a:t>e	</a:t>
            </a:r>
            <a:r>
              <a:rPr sz="2409" spc="-5" dirty="0">
                <a:solidFill>
                  <a:prstClr val="black"/>
                </a:solidFill>
                <a:latin typeface="Times New Roman"/>
                <a:cs typeface="Times New Roman"/>
              </a:rPr>
              <a:t>biomas</a:t>
            </a:r>
            <a:r>
              <a:rPr sz="2409" dirty="0">
                <a:solidFill>
                  <a:prstClr val="black"/>
                </a:solidFill>
                <a:latin typeface="Times New Roman"/>
                <a:cs typeface="Times New Roman"/>
              </a:rPr>
              <a:t>s	</a:t>
            </a:r>
            <a:r>
              <a:rPr sz="2409" spc="-5" dirty="0">
                <a:solidFill>
                  <a:prstClr val="black"/>
                </a:solidFill>
                <a:latin typeface="Times New Roman"/>
                <a:cs typeface="Times New Roman"/>
              </a:rPr>
              <a:t>productio</a:t>
            </a:r>
            <a:r>
              <a:rPr sz="2409" dirty="0">
                <a:solidFill>
                  <a:prstClr val="black"/>
                </a:solidFill>
                <a:latin typeface="Times New Roman"/>
                <a:cs typeface="Times New Roman"/>
              </a:rPr>
              <a:t>n	</a:t>
            </a:r>
            <a:r>
              <a:rPr sz="2409" spc="-5" dirty="0">
                <a:solidFill>
                  <a:prstClr val="black"/>
                </a:solidFill>
                <a:latin typeface="Times New Roman"/>
                <a:cs typeface="Times New Roman"/>
              </a:rPr>
              <a:t>options—  yield/ha and financial</a:t>
            </a:r>
            <a:r>
              <a:rPr sz="2409" spc="-25" dirty="0">
                <a:solidFill>
                  <a:prstClr val="black"/>
                </a:solidFill>
                <a:latin typeface="Times New Roman"/>
                <a:cs typeface="Times New Roman"/>
              </a:rPr>
              <a:t> </a:t>
            </a:r>
            <a:r>
              <a:rPr sz="2409" spc="-5" dirty="0">
                <a:solidFill>
                  <a:prstClr val="black"/>
                </a:solidFill>
                <a:latin typeface="Times New Roman"/>
                <a:cs typeface="Times New Roman"/>
              </a:rPr>
              <a:t>viability.</a:t>
            </a:r>
            <a:endParaRPr sz="2409">
              <a:solidFill>
                <a:prstClr val="black"/>
              </a:solidFill>
              <a:latin typeface="Times New Roman"/>
              <a:cs typeface="Times New Roman"/>
            </a:endParaRPr>
          </a:p>
        </p:txBody>
      </p:sp>
      <p:sp>
        <p:nvSpPr>
          <p:cNvPr id="4" name="object 4"/>
          <p:cNvSpPr txBox="1"/>
          <p:nvPr/>
        </p:nvSpPr>
        <p:spPr>
          <a:xfrm>
            <a:off x="2351634" y="4110720"/>
            <a:ext cx="356285" cy="392614"/>
          </a:xfrm>
          <a:prstGeom prst="rect">
            <a:avLst/>
          </a:prstGeom>
        </p:spPr>
        <p:txBody>
          <a:bodyPr vert="horz" wrap="square" lIns="0" tIns="12747" rIns="0" bIns="0" rtlCol="0">
            <a:spAutoFit/>
          </a:bodyPr>
          <a:lstStyle/>
          <a:p>
            <a:pPr marL="12747">
              <a:spcBef>
                <a:spcPts val="100"/>
              </a:spcBef>
            </a:pPr>
            <a:r>
              <a:rPr sz="2409" spc="-5" dirty="0">
                <a:solidFill>
                  <a:prstClr val="black"/>
                </a:solidFill>
                <a:latin typeface="Times New Roman"/>
                <a:cs typeface="Times New Roman"/>
              </a:rPr>
              <a:t>iii.</a:t>
            </a:r>
            <a:endParaRPr sz="2409">
              <a:solidFill>
                <a:prstClr val="black"/>
              </a:solidFill>
              <a:latin typeface="Times New Roman"/>
              <a:cs typeface="Times New Roman"/>
            </a:endParaRPr>
          </a:p>
        </p:txBody>
      </p:sp>
      <p:sp>
        <p:nvSpPr>
          <p:cNvPr id="5" name="object 5"/>
          <p:cNvSpPr txBox="1"/>
          <p:nvPr/>
        </p:nvSpPr>
        <p:spPr>
          <a:xfrm>
            <a:off x="2351634" y="4074008"/>
            <a:ext cx="7947887" cy="2215348"/>
          </a:xfrm>
          <a:prstGeom prst="rect">
            <a:avLst/>
          </a:prstGeom>
        </p:spPr>
        <p:txBody>
          <a:bodyPr vert="horz" wrap="square" lIns="0" tIns="12747" rIns="0" bIns="0" rtlCol="0">
            <a:spAutoFit/>
          </a:bodyPr>
          <a:lstStyle/>
          <a:p>
            <a:pPr marL="509242" marR="5736" indent="76482">
              <a:lnSpc>
                <a:spcPct val="110000"/>
              </a:lnSpc>
              <a:spcBef>
                <a:spcPts val="100"/>
              </a:spcBef>
              <a:tabLst>
                <a:tab pos="1889741" algn="l"/>
                <a:tab pos="3481203" algn="l"/>
                <a:tab pos="4716386" algn="l"/>
                <a:tab pos="6274068" algn="l"/>
                <a:tab pos="7576811" algn="l"/>
              </a:tabLst>
            </a:pPr>
            <a:r>
              <a:rPr sz="2409" spc="-10" dirty="0">
                <a:solidFill>
                  <a:prstClr val="black"/>
                </a:solidFill>
                <a:latin typeface="Times New Roman"/>
                <a:cs typeface="Times New Roman"/>
              </a:rPr>
              <a:t>Estimat</a:t>
            </a:r>
            <a:r>
              <a:rPr sz="2409" spc="-5" dirty="0">
                <a:solidFill>
                  <a:prstClr val="black"/>
                </a:solidFill>
                <a:latin typeface="Times New Roman"/>
                <a:cs typeface="Times New Roman"/>
              </a:rPr>
              <a:t>e	sustainable	</a:t>
            </a:r>
            <a:r>
              <a:rPr sz="2409" spc="-10" dirty="0">
                <a:solidFill>
                  <a:prstClr val="black"/>
                </a:solidFill>
                <a:latin typeface="Times New Roman"/>
                <a:cs typeface="Times New Roman"/>
              </a:rPr>
              <a:t>biomas</a:t>
            </a:r>
            <a:r>
              <a:rPr sz="2409" spc="-5" dirty="0">
                <a:solidFill>
                  <a:prstClr val="black"/>
                </a:solidFill>
                <a:latin typeface="Times New Roman"/>
                <a:cs typeface="Times New Roman"/>
              </a:rPr>
              <a:t>s	</a:t>
            </a:r>
            <a:r>
              <a:rPr sz="2409" spc="-10" dirty="0">
                <a:solidFill>
                  <a:prstClr val="black"/>
                </a:solidFill>
                <a:latin typeface="Times New Roman"/>
                <a:cs typeface="Times New Roman"/>
              </a:rPr>
              <a:t>productio</a:t>
            </a:r>
            <a:r>
              <a:rPr sz="2409" spc="-5" dirty="0">
                <a:solidFill>
                  <a:prstClr val="black"/>
                </a:solidFill>
                <a:latin typeface="Times New Roman"/>
                <a:cs typeface="Times New Roman"/>
              </a:rPr>
              <a:t>n	potential	for  </a:t>
            </a:r>
            <a:r>
              <a:rPr sz="2409" spc="-10" dirty="0">
                <a:solidFill>
                  <a:prstClr val="black"/>
                </a:solidFill>
                <a:latin typeface="Times New Roman"/>
                <a:cs typeface="Times New Roman"/>
              </a:rPr>
              <a:t>energy.</a:t>
            </a:r>
            <a:endParaRPr sz="2409">
              <a:solidFill>
                <a:prstClr val="black"/>
              </a:solidFill>
              <a:latin typeface="Times New Roman"/>
              <a:cs typeface="Times New Roman"/>
            </a:endParaRPr>
          </a:p>
          <a:p>
            <a:pPr marL="509880" indent="-497133">
              <a:spcBef>
                <a:spcPts val="853"/>
              </a:spcBef>
              <a:buFontTx/>
              <a:buAutoNum type="romanLcPeriod" startAt="4"/>
              <a:tabLst>
                <a:tab pos="585724" algn="l"/>
                <a:tab pos="586362" algn="l"/>
              </a:tabLst>
            </a:pPr>
            <a:r>
              <a:rPr sz="2409" spc="-5" dirty="0">
                <a:solidFill>
                  <a:prstClr val="black"/>
                </a:solidFill>
                <a:latin typeface="Times New Roman"/>
                <a:cs typeface="Times New Roman"/>
              </a:rPr>
              <a:t>Estimate the energy potential of biomass</a:t>
            </a:r>
            <a:r>
              <a:rPr sz="2409" spc="-30" dirty="0">
                <a:solidFill>
                  <a:prstClr val="black"/>
                </a:solidFill>
                <a:latin typeface="Times New Roman"/>
                <a:cs typeface="Times New Roman"/>
              </a:rPr>
              <a:t> </a:t>
            </a:r>
            <a:r>
              <a:rPr sz="2409" spc="-5" dirty="0">
                <a:solidFill>
                  <a:prstClr val="black"/>
                </a:solidFill>
                <a:latin typeface="Times New Roman"/>
                <a:cs typeface="Times New Roman"/>
              </a:rPr>
              <a:t>production.</a:t>
            </a:r>
            <a:endParaRPr sz="2409">
              <a:solidFill>
                <a:prstClr val="black"/>
              </a:solidFill>
              <a:latin typeface="Times New Roman"/>
              <a:cs typeface="Times New Roman"/>
            </a:endParaRPr>
          </a:p>
          <a:p>
            <a:pPr marL="509880" marR="5099" indent="-497133">
              <a:lnSpc>
                <a:spcPct val="109700"/>
              </a:lnSpc>
              <a:spcBef>
                <a:spcPts val="582"/>
              </a:spcBef>
              <a:buFontTx/>
              <a:buAutoNum type="romanLcPeriod" startAt="4"/>
              <a:tabLst>
                <a:tab pos="585724" algn="l"/>
                <a:tab pos="586362" algn="l"/>
                <a:tab pos="1550671" algn="l"/>
                <a:tab pos="2056727" algn="l"/>
                <a:tab pos="3530916" algn="l"/>
                <a:tab pos="4680057" algn="l"/>
                <a:tab pos="5255584" algn="l"/>
                <a:tab pos="6323144" algn="l"/>
                <a:tab pos="6694719" algn="l"/>
              </a:tabLst>
            </a:pPr>
            <a:r>
              <a:rPr sz="2409" spc="-10" dirty="0">
                <a:solidFill>
                  <a:prstClr val="black"/>
                </a:solidFill>
                <a:latin typeface="Times New Roman"/>
                <a:cs typeface="Times New Roman"/>
              </a:rPr>
              <a:t>Asses</a:t>
            </a:r>
            <a:r>
              <a:rPr sz="2409" spc="-5" dirty="0">
                <a:solidFill>
                  <a:prstClr val="black"/>
                </a:solidFill>
                <a:latin typeface="Times New Roman"/>
                <a:cs typeface="Times New Roman"/>
              </a:rPr>
              <a:t>s</a:t>
            </a:r>
            <a:r>
              <a:rPr sz="2409" dirty="0">
                <a:solidFill>
                  <a:prstClr val="black"/>
                </a:solidFill>
                <a:latin typeface="Times New Roman"/>
                <a:cs typeface="Times New Roman"/>
              </a:rPr>
              <a:t>	</a:t>
            </a:r>
            <a:r>
              <a:rPr sz="2409" spc="-5" dirty="0">
                <a:solidFill>
                  <a:prstClr val="black"/>
                </a:solidFill>
                <a:latin typeface="Times New Roman"/>
                <a:cs typeface="Times New Roman"/>
              </a:rPr>
              <a:t>th</a:t>
            </a:r>
            <a:r>
              <a:rPr sz="2409" dirty="0">
                <a:solidFill>
                  <a:prstClr val="black"/>
                </a:solidFill>
                <a:latin typeface="Times New Roman"/>
                <a:cs typeface="Times New Roman"/>
              </a:rPr>
              <a:t>e	</a:t>
            </a:r>
            <a:r>
              <a:rPr sz="2409" spc="-5" dirty="0">
                <a:solidFill>
                  <a:prstClr val="black"/>
                </a:solidFill>
                <a:latin typeface="Times New Roman"/>
                <a:cs typeface="Times New Roman"/>
              </a:rPr>
              <a:t>investmen</a:t>
            </a:r>
            <a:r>
              <a:rPr sz="2409" dirty="0">
                <a:solidFill>
                  <a:prstClr val="black"/>
                </a:solidFill>
                <a:latin typeface="Times New Roman"/>
                <a:cs typeface="Times New Roman"/>
              </a:rPr>
              <a:t>t	</a:t>
            </a:r>
            <a:r>
              <a:rPr sz="2409" spc="-5" dirty="0">
                <a:solidFill>
                  <a:prstClr val="black"/>
                </a:solidFill>
                <a:latin typeface="Times New Roman"/>
                <a:cs typeface="Times New Roman"/>
              </a:rPr>
              <a:t>requ</a:t>
            </a:r>
            <a:r>
              <a:rPr sz="2409" spc="-10" dirty="0">
                <a:solidFill>
                  <a:prstClr val="black"/>
                </a:solidFill>
                <a:latin typeface="Times New Roman"/>
                <a:cs typeface="Times New Roman"/>
              </a:rPr>
              <a:t>i</a:t>
            </a:r>
            <a:r>
              <a:rPr sz="2409" spc="-5" dirty="0">
                <a:solidFill>
                  <a:prstClr val="black"/>
                </a:solidFill>
                <a:latin typeface="Times New Roman"/>
                <a:cs typeface="Times New Roman"/>
              </a:rPr>
              <a:t>re</a:t>
            </a:r>
            <a:r>
              <a:rPr sz="2409" dirty="0">
                <a:solidFill>
                  <a:prstClr val="black"/>
                </a:solidFill>
                <a:latin typeface="Times New Roman"/>
                <a:cs typeface="Times New Roman"/>
              </a:rPr>
              <a:t>d	</a:t>
            </a:r>
            <a:r>
              <a:rPr sz="2409" spc="-5" dirty="0">
                <a:solidFill>
                  <a:prstClr val="black"/>
                </a:solidFill>
                <a:latin typeface="Times New Roman"/>
                <a:cs typeface="Times New Roman"/>
              </a:rPr>
              <a:t>an</a:t>
            </a:r>
            <a:r>
              <a:rPr sz="2409" dirty="0">
                <a:solidFill>
                  <a:prstClr val="black"/>
                </a:solidFill>
                <a:latin typeface="Times New Roman"/>
                <a:cs typeface="Times New Roman"/>
              </a:rPr>
              <a:t>d	</a:t>
            </a:r>
            <a:r>
              <a:rPr sz="2409" spc="-5" dirty="0">
                <a:solidFill>
                  <a:prstClr val="black"/>
                </a:solidFill>
                <a:latin typeface="Times New Roman"/>
                <a:cs typeface="Times New Roman"/>
              </a:rPr>
              <a:t>barrier</a:t>
            </a:r>
            <a:r>
              <a:rPr sz="2409" dirty="0">
                <a:solidFill>
                  <a:prstClr val="black"/>
                </a:solidFill>
                <a:latin typeface="Times New Roman"/>
                <a:cs typeface="Times New Roman"/>
              </a:rPr>
              <a:t>s	</a:t>
            </a:r>
            <a:r>
              <a:rPr sz="2409" spc="-5" dirty="0">
                <a:solidFill>
                  <a:prstClr val="black"/>
                </a:solidFill>
                <a:latin typeface="Times New Roman"/>
                <a:cs typeface="Times New Roman"/>
              </a:rPr>
              <a:t>t</a:t>
            </a:r>
            <a:r>
              <a:rPr sz="2409" dirty="0">
                <a:solidFill>
                  <a:prstClr val="black"/>
                </a:solidFill>
                <a:latin typeface="Times New Roman"/>
                <a:cs typeface="Times New Roman"/>
              </a:rPr>
              <a:t>o	</a:t>
            </a:r>
            <a:r>
              <a:rPr sz="2409" spc="-5" dirty="0">
                <a:solidFill>
                  <a:prstClr val="black"/>
                </a:solidFill>
                <a:latin typeface="Times New Roman"/>
                <a:cs typeface="Times New Roman"/>
              </a:rPr>
              <a:t>producing  biomass sustainably for</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energy.</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03851" y="815822"/>
            <a:ext cx="5582641" cy="576174"/>
          </a:xfrm>
          <a:prstGeom prst="rect">
            <a:avLst/>
          </a:prstGeom>
        </p:spPr>
        <p:txBody>
          <a:bodyPr vert="horz" wrap="square" lIns="0" tIns="12747" rIns="0" bIns="0" rtlCol="0">
            <a:spAutoFit/>
          </a:bodyPr>
          <a:lstStyle/>
          <a:p>
            <a:pPr marL="12747">
              <a:spcBef>
                <a:spcPts val="100"/>
              </a:spcBef>
            </a:pPr>
            <a:r>
              <a:rPr spc="-5" dirty="0"/>
              <a:t>Biomass availability</a:t>
            </a:r>
            <a:r>
              <a:rPr spc="-55" dirty="0"/>
              <a:t> </a:t>
            </a:r>
            <a:r>
              <a:rPr spc="-10" dirty="0"/>
              <a:t>issues-1</a:t>
            </a:r>
          </a:p>
        </p:txBody>
      </p:sp>
      <p:sp>
        <p:nvSpPr>
          <p:cNvPr id="3" name="object 3"/>
          <p:cNvSpPr txBox="1"/>
          <p:nvPr/>
        </p:nvSpPr>
        <p:spPr>
          <a:xfrm>
            <a:off x="8694954" y="2751612"/>
            <a:ext cx="1604237" cy="392614"/>
          </a:xfrm>
          <a:prstGeom prst="rect">
            <a:avLst/>
          </a:prstGeom>
        </p:spPr>
        <p:txBody>
          <a:bodyPr vert="horz" wrap="square" lIns="0" tIns="12747" rIns="0" bIns="0" rtlCol="0">
            <a:spAutoFit/>
          </a:bodyPr>
          <a:lstStyle/>
          <a:p>
            <a:pPr marL="12747">
              <a:spcBef>
                <a:spcPts val="100"/>
              </a:spcBef>
              <a:tabLst>
                <a:tab pos="471001" algn="l"/>
              </a:tabLst>
            </a:pPr>
            <a:r>
              <a:rPr sz="2409" spc="-5" dirty="0">
                <a:solidFill>
                  <a:prstClr val="black"/>
                </a:solidFill>
                <a:latin typeface="Times New Roman"/>
                <a:cs typeface="Times New Roman"/>
              </a:rPr>
              <a:t>o</a:t>
            </a:r>
            <a:r>
              <a:rPr sz="2409" dirty="0">
                <a:solidFill>
                  <a:prstClr val="black"/>
                </a:solidFill>
                <a:latin typeface="Times New Roman"/>
                <a:cs typeface="Times New Roman"/>
              </a:rPr>
              <a:t>r	</a:t>
            </a:r>
            <a:r>
              <a:rPr sz="2409" spc="-5" dirty="0">
                <a:solidFill>
                  <a:prstClr val="black"/>
                </a:solidFill>
                <a:latin typeface="Times New Roman"/>
                <a:cs typeface="Times New Roman"/>
              </a:rPr>
              <a:t>degraded</a:t>
            </a:r>
            <a:endParaRPr sz="2409">
              <a:solidFill>
                <a:prstClr val="black"/>
              </a:solidFill>
              <a:latin typeface="Times New Roman"/>
              <a:cs typeface="Times New Roman"/>
            </a:endParaRPr>
          </a:p>
        </p:txBody>
      </p:sp>
      <p:sp>
        <p:nvSpPr>
          <p:cNvPr id="4" name="object 4"/>
          <p:cNvSpPr txBox="1">
            <a:spLocks noGrp="1"/>
          </p:cNvSpPr>
          <p:nvPr>
            <p:ph type="body" idx="1"/>
          </p:nvPr>
        </p:nvSpPr>
        <p:spPr>
          <a:xfrm>
            <a:off x="2120709" y="1697075"/>
            <a:ext cx="8754459" cy="1468918"/>
          </a:xfrm>
          <a:prstGeom prst="rect">
            <a:avLst/>
          </a:prstGeom>
        </p:spPr>
        <p:txBody>
          <a:bodyPr vert="horz" wrap="square" lIns="0" tIns="121099" rIns="0" bIns="0" rtlCol="0">
            <a:spAutoFit/>
          </a:bodyPr>
          <a:lstStyle/>
          <a:p>
            <a:pPr marL="471639">
              <a:spcBef>
                <a:spcPts val="954"/>
              </a:spcBef>
            </a:pPr>
            <a:r>
              <a:rPr spc="-5" dirty="0"/>
              <a:t>Different options for wood</a:t>
            </a:r>
            <a:r>
              <a:rPr spc="-15" dirty="0"/>
              <a:t> </a:t>
            </a:r>
            <a:r>
              <a:rPr spc="-10" dirty="0"/>
              <a:t>supply</a:t>
            </a:r>
          </a:p>
          <a:p>
            <a:pPr marL="471639" indent="-458892">
              <a:spcBef>
                <a:spcPts val="858"/>
              </a:spcBef>
              <a:buFont typeface="Wingdings"/>
              <a:buChar char=""/>
              <a:tabLst>
                <a:tab pos="471001" algn="l"/>
                <a:tab pos="471639" algn="l"/>
              </a:tabLst>
            </a:pPr>
            <a:r>
              <a:rPr spc="-5" dirty="0"/>
              <a:t>Conservation potential of wood used in</a:t>
            </a:r>
            <a:r>
              <a:rPr spc="-60" dirty="0"/>
              <a:t> </a:t>
            </a:r>
            <a:r>
              <a:rPr spc="-5" dirty="0"/>
              <a:t>cooking.</a:t>
            </a:r>
          </a:p>
          <a:p>
            <a:pPr marL="471639" marR="5099" indent="-458892">
              <a:lnSpc>
                <a:spcPct val="109800"/>
              </a:lnSpc>
              <a:spcBef>
                <a:spcPts val="577"/>
              </a:spcBef>
              <a:buFont typeface="Wingdings"/>
              <a:buChar char=""/>
              <a:tabLst>
                <a:tab pos="471001" algn="l"/>
                <a:tab pos="471639" algn="l"/>
                <a:tab pos="1931806" algn="l"/>
                <a:tab pos="2815173" algn="l"/>
                <a:tab pos="3324415" algn="l"/>
                <a:tab pos="4997457" algn="l"/>
              </a:tabLst>
            </a:pPr>
            <a:r>
              <a:rPr spc="-5" dirty="0"/>
              <a:t>Producin</a:t>
            </a:r>
            <a:r>
              <a:rPr dirty="0"/>
              <a:t>g	</a:t>
            </a:r>
            <a:r>
              <a:rPr spc="-5" dirty="0"/>
              <a:t>woo</a:t>
            </a:r>
            <a:r>
              <a:rPr dirty="0"/>
              <a:t>d	</a:t>
            </a:r>
            <a:r>
              <a:rPr spc="-5" dirty="0"/>
              <a:t>o</a:t>
            </a:r>
            <a:r>
              <a:rPr dirty="0"/>
              <a:t>n	</a:t>
            </a:r>
            <a:r>
              <a:rPr spc="-5" dirty="0"/>
              <a:t>community</a:t>
            </a:r>
            <a:r>
              <a:rPr dirty="0"/>
              <a:t>,	</a:t>
            </a:r>
            <a:r>
              <a:rPr spc="-5" dirty="0"/>
              <a:t>government,  forest</a:t>
            </a:r>
            <a:r>
              <a:rPr spc="-15" dirty="0"/>
              <a:t> </a:t>
            </a:r>
            <a:r>
              <a:rPr dirty="0"/>
              <a:t>land.</a:t>
            </a:r>
          </a:p>
        </p:txBody>
      </p:sp>
      <p:sp>
        <p:nvSpPr>
          <p:cNvPr id="5" name="object 5"/>
          <p:cNvSpPr txBox="1"/>
          <p:nvPr/>
        </p:nvSpPr>
        <p:spPr>
          <a:xfrm>
            <a:off x="1969217" y="3521799"/>
            <a:ext cx="8332215" cy="2776167"/>
          </a:xfrm>
          <a:prstGeom prst="rect">
            <a:avLst/>
          </a:prstGeom>
        </p:spPr>
        <p:txBody>
          <a:bodyPr vert="horz" wrap="square" lIns="0" tIns="121736" rIns="0" bIns="0" rtlCol="0">
            <a:spAutoFit/>
          </a:bodyPr>
          <a:lstStyle/>
          <a:p>
            <a:pPr marL="471639" indent="-458892">
              <a:spcBef>
                <a:spcPts val="959"/>
              </a:spcBef>
              <a:buFont typeface="Wingdings"/>
              <a:buChar char=""/>
              <a:tabLst>
                <a:tab pos="471001" algn="l"/>
                <a:tab pos="471639" algn="l"/>
              </a:tabLst>
            </a:pPr>
            <a:r>
              <a:rPr sz="2409" spc="-5" dirty="0">
                <a:solidFill>
                  <a:prstClr val="black"/>
                </a:solidFill>
                <a:latin typeface="Times New Roman"/>
                <a:cs typeface="Times New Roman"/>
              </a:rPr>
              <a:t>Producing wood on degraded private or farm</a:t>
            </a:r>
            <a:r>
              <a:rPr sz="2409" spc="-25" dirty="0">
                <a:solidFill>
                  <a:prstClr val="black"/>
                </a:solidFill>
                <a:latin typeface="Times New Roman"/>
                <a:cs typeface="Times New Roman"/>
              </a:rPr>
              <a:t> </a:t>
            </a:r>
            <a:r>
              <a:rPr sz="2409" dirty="0">
                <a:solidFill>
                  <a:prstClr val="black"/>
                </a:solidFill>
                <a:latin typeface="Times New Roman"/>
                <a:cs typeface="Times New Roman"/>
              </a:rPr>
              <a:t>land.</a:t>
            </a:r>
            <a:endParaRPr sz="2409">
              <a:solidFill>
                <a:prstClr val="black"/>
              </a:solidFill>
              <a:latin typeface="Times New Roman"/>
              <a:cs typeface="Times New Roman"/>
            </a:endParaRPr>
          </a:p>
          <a:p>
            <a:pPr marL="471639" indent="-458892">
              <a:spcBef>
                <a:spcPts val="863"/>
              </a:spcBef>
              <a:buFont typeface="Wingdings"/>
              <a:buChar char=""/>
              <a:tabLst>
                <a:tab pos="471001" algn="l"/>
                <a:tab pos="471639" algn="l"/>
              </a:tabLst>
            </a:pPr>
            <a:r>
              <a:rPr sz="2409" spc="-5" dirty="0">
                <a:solidFill>
                  <a:prstClr val="black"/>
                </a:solidFill>
                <a:latin typeface="Times New Roman"/>
                <a:cs typeface="Times New Roman"/>
              </a:rPr>
              <a:t>Sustainable harvest from existing</a:t>
            </a:r>
            <a:r>
              <a:rPr sz="2409" spc="-15" dirty="0">
                <a:solidFill>
                  <a:prstClr val="black"/>
                </a:solidFill>
                <a:latin typeface="Times New Roman"/>
                <a:cs typeface="Times New Roman"/>
              </a:rPr>
              <a:t> </a:t>
            </a:r>
            <a:r>
              <a:rPr sz="2409" spc="-5" dirty="0">
                <a:solidFill>
                  <a:prstClr val="black"/>
                </a:solidFill>
                <a:latin typeface="Times New Roman"/>
                <a:cs typeface="Times New Roman"/>
              </a:rPr>
              <a:t>forest.</a:t>
            </a:r>
            <a:endParaRPr sz="2409">
              <a:solidFill>
                <a:prstClr val="black"/>
              </a:solidFill>
              <a:latin typeface="Times New Roman"/>
              <a:cs typeface="Times New Roman"/>
            </a:endParaRPr>
          </a:p>
          <a:p>
            <a:pPr marL="471639" indent="-458892">
              <a:spcBef>
                <a:spcPts val="858"/>
              </a:spcBef>
              <a:buFont typeface="Wingdings"/>
              <a:buChar char=""/>
              <a:tabLst>
                <a:tab pos="471001" algn="l"/>
                <a:tab pos="471639" algn="l"/>
              </a:tabLst>
            </a:pPr>
            <a:r>
              <a:rPr sz="2409" dirty="0">
                <a:solidFill>
                  <a:prstClr val="black"/>
                </a:solidFill>
                <a:latin typeface="Times New Roman"/>
                <a:cs typeface="Times New Roman"/>
              </a:rPr>
              <a:t>Logging</a:t>
            </a:r>
            <a:r>
              <a:rPr sz="2409" spc="-5" dirty="0">
                <a:solidFill>
                  <a:prstClr val="black"/>
                </a:solidFill>
                <a:latin typeface="Times New Roman"/>
                <a:cs typeface="Times New Roman"/>
              </a:rPr>
              <a:t> waste.</a:t>
            </a:r>
            <a:endParaRPr sz="2409">
              <a:solidFill>
                <a:prstClr val="black"/>
              </a:solidFill>
              <a:latin typeface="Times New Roman"/>
              <a:cs typeface="Times New Roman"/>
            </a:endParaRPr>
          </a:p>
          <a:p>
            <a:pPr marL="471639" marR="5099" indent="-458892" algn="just">
              <a:lnSpc>
                <a:spcPct val="109700"/>
              </a:lnSpc>
              <a:spcBef>
                <a:spcPts val="582"/>
              </a:spcBef>
              <a:buFont typeface="Wingdings"/>
              <a:buChar char=""/>
              <a:tabLst>
                <a:tab pos="471639" algn="l"/>
              </a:tabLst>
            </a:pPr>
            <a:r>
              <a:rPr sz="2409" spc="-5" dirty="0">
                <a:solidFill>
                  <a:prstClr val="black"/>
                </a:solidFill>
                <a:latin typeface="Times New Roman"/>
                <a:cs typeface="Times New Roman"/>
              </a:rPr>
              <a:t>Consideration of options </a:t>
            </a:r>
            <a:r>
              <a:rPr sz="2409" dirty="0">
                <a:solidFill>
                  <a:prstClr val="black"/>
                </a:solidFill>
                <a:latin typeface="Times New Roman"/>
                <a:cs typeface="Times New Roman"/>
              </a:rPr>
              <a:t>2 </a:t>
            </a:r>
            <a:r>
              <a:rPr sz="2409" spc="-5" dirty="0">
                <a:solidFill>
                  <a:prstClr val="black"/>
                </a:solidFill>
                <a:latin typeface="Times New Roman"/>
                <a:cs typeface="Times New Roman"/>
              </a:rPr>
              <a:t>and </a:t>
            </a:r>
            <a:r>
              <a:rPr sz="2409" dirty="0">
                <a:solidFill>
                  <a:prstClr val="black"/>
                </a:solidFill>
                <a:latin typeface="Times New Roman"/>
                <a:cs typeface="Times New Roman"/>
              </a:rPr>
              <a:t>3 </a:t>
            </a:r>
            <a:r>
              <a:rPr sz="2409" spc="-5" dirty="0">
                <a:solidFill>
                  <a:prstClr val="black"/>
                </a:solidFill>
                <a:latin typeface="Times New Roman"/>
                <a:cs typeface="Times New Roman"/>
              </a:rPr>
              <a:t>involves </a:t>
            </a:r>
            <a:r>
              <a:rPr sz="2409" dirty="0">
                <a:solidFill>
                  <a:prstClr val="black"/>
                </a:solidFill>
                <a:latin typeface="Times New Roman"/>
                <a:cs typeface="Times New Roman"/>
              </a:rPr>
              <a:t>a </a:t>
            </a:r>
            <a:r>
              <a:rPr sz="2409" spc="-5" dirty="0">
                <a:solidFill>
                  <a:prstClr val="black"/>
                </a:solidFill>
                <a:latin typeface="Times New Roman"/>
                <a:cs typeface="Times New Roman"/>
              </a:rPr>
              <a:t>range of related </a:t>
            </a:r>
            <a:r>
              <a:rPr sz="2409" spc="592" dirty="0">
                <a:solidFill>
                  <a:prstClr val="black"/>
                </a:solidFill>
                <a:latin typeface="Times New Roman"/>
                <a:cs typeface="Times New Roman"/>
              </a:rPr>
              <a:t> </a:t>
            </a:r>
            <a:r>
              <a:rPr sz="2409" spc="-5" dirty="0">
                <a:solidFill>
                  <a:prstClr val="black"/>
                </a:solidFill>
                <a:latin typeface="Times New Roman"/>
                <a:cs typeface="Times New Roman"/>
              </a:rPr>
              <a:t>issues, such as land availability, land quality, competitive </a:t>
            </a:r>
            <a:r>
              <a:rPr sz="2409" spc="-10" dirty="0">
                <a:solidFill>
                  <a:prstClr val="black"/>
                </a:solidFill>
                <a:latin typeface="Times New Roman"/>
                <a:cs typeface="Times New Roman"/>
              </a:rPr>
              <a:t>uses  </a:t>
            </a:r>
            <a:r>
              <a:rPr sz="2409" spc="-5" dirty="0">
                <a:solidFill>
                  <a:prstClr val="black"/>
                </a:solidFill>
                <a:latin typeface="Times New Roman"/>
                <a:cs typeface="Times New Roman"/>
              </a:rPr>
              <a:t>of land, and sustainability of wood</a:t>
            </a:r>
            <a:r>
              <a:rPr sz="2409" spc="-20" dirty="0">
                <a:solidFill>
                  <a:prstClr val="black"/>
                </a:solidFill>
                <a:latin typeface="Times New Roman"/>
                <a:cs typeface="Times New Roman"/>
              </a:rPr>
              <a:t> </a:t>
            </a:r>
            <a:r>
              <a:rPr sz="2409" spc="-5" dirty="0">
                <a:solidFill>
                  <a:prstClr val="black"/>
                </a:solidFill>
                <a:latin typeface="Times New Roman"/>
                <a:cs typeface="Times New Roman"/>
              </a:rPr>
              <a:t>production.</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03851" y="739338"/>
            <a:ext cx="5582641" cy="576174"/>
          </a:xfrm>
          <a:prstGeom prst="rect">
            <a:avLst/>
          </a:prstGeom>
        </p:spPr>
        <p:txBody>
          <a:bodyPr vert="horz" wrap="square" lIns="0" tIns="12747" rIns="0" bIns="0" rtlCol="0">
            <a:spAutoFit/>
          </a:bodyPr>
          <a:lstStyle/>
          <a:p>
            <a:pPr marL="12747">
              <a:spcBef>
                <a:spcPts val="100"/>
              </a:spcBef>
            </a:pPr>
            <a:r>
              <a:rPr spc="-5" dirty="0"/>
              <a:t>Biomass availability</a:t>
            </a:r>
            <a:r>
              <a:rPr spc="-55" dirty="0"/>
              <a:t> </a:t>
            </a:r>
            <a:r>
              <a:rPr spc="-10" dirty="0"/>
              <a:t>issues-2</a:t>
            </a:r>
          </a:p>
        </p:txBody>
      </p:sp>
      <p:sp>
        <p:nvSpPr>
          <p:cNvPr id="3" name="object 3"/>
          <p:cNvSpPr txBox="1"/>
          <p:nvPr/>
        </p:nvSpPr>
        <p:spPr>
          <a:xfrm>
            <a:off x="2045700" y="1664174"/>
            <a:ext cx="8331578" cy="4412417"/>
          </a:xfrm>
          <a:prstGeom prst="rect">
            <a:avLst/>
          </a:prstGeom>
        </p:spPr>
        <p:txBody>
          <a:bodyPr vert="horz" wrap="square" lIns="0" tIns="12747" rIns="0" bIns="0" rtlCol="0">
            <a:spAutoFit/>
          </a:bodyPr>
          <a:lstStyle/>
          <a:p>
            <a:pPr marL="356916" marR="7011" indent="-344169">
              <a:lnSpc>
                <a:spcPct val="139700"/>
              </a:lnSpc>
              <a:spcBef>
                <a:spcPts val="100"/>
              </a:spcBef>
              <a:buFont typeface="Wingdings"/>
              <a:buChar char=""/>
              <a:tabLst>
                <a:tab pos="356916" algn="l"/>
              </a:tabLst>
            </a:pPr>
            <a:r>
              <a:rPr sz="2409" spc="-5" dirty="0">
                <a:solidFill>
                  <a:prstClr val="black"/>
                </a:solidFill>
                <a:latin typeface="Times New Roman"/>
                <a:cs typeface="Times New Roman"/>
              </a:rPr>
              <a:t>Some proportion of wood currently burnt, as cooking fuel would  become available for the </a:t>
            </a:r>
            <a:r>
              <a:rPr sz="2409" spc="-10" dirty="0">
                <a:solidFill>
                  <a:prstClr val="black"/>
                </a:solidFill>
                <a:latin typeface="Times New Roman"/>
                <a:cs typeface="Times New Roman"/>
              </a:rPr>
              <a:t>producer-gas </a:t>
            </a:r>
            <a:r>
              <a:rPr sz="2409" spc="-5" dirty="0">
                <a:solidFill>
                  <a:prstClr val="black"/>
                </a:solidFill>
                <a:latin typeface="Times New Roman"/>
                <a:cs typeface="Times New Roman"/>
              </a:rPr>
              <a:t>electricity</a:t>
            </a:r>
            <a:r>
              <a:rPr sz="2409" spc="-10" dirty="0">
                <a:solidFill>
                  <a:prstClr val="black"/>
                </a:solidFill>
                <a:latin typeface="Times New Roman"/>
                <a:cs typeface="Times New Roman"/>
              </a:rPr>
              <a:t> </a:t>
            </a:r>
            <a:r>
              <a:rPr sz="2409" spc="-5" dirty="0">
                <a:solidFill>
                  <a:prstClr val="black"/>
                </a:solidFill>
                <a:latin typeface="Times New Roman"/>
                <a:cs typeface="Times New Roman"/>
              </a:rPr>
              <a:t>option.</a:t>
            </a:r>
            <a:endParaRPr sz="2409">
              <a:solidFill>
                <a:prstClr val="black"/>
              </a:solidFill>
              <a:latin typeface="Times New Roman"/>
              <a:cs typeface="Times New Roman"/>
            </a:endParaRPr>
          </a:p>
          <a:p>
            <a:pPr marL="356916" marR="5736" indent="-344169">
              <a:lnSpc>
                <a:spcPct val="139800"/>
              </a:lnSpc>
              <a:spcBef>
                <a:spcPts val="577"/>
              </a:spcBef>
              <a:buFont typeface="Wingdings"/>
              <a:buChar char=""/>
              <a:tabLst>
                <a:tab pos="432760" algn="l"/>
                <a:tab pos="433398" algn="l"/>
              </a:tabLst>
            </a:pPr>
            <a:r>
              <a:rPr sz="2409" spc="-5" dirty="0">
                <a:solidFill>
                  <a:prstClr val="black"/>
                </a:solidFill>
                <a:latin typeface="Times New Roman"/>
                <a:cs typeface="Times New Roman"/>
              </a:rPr>
              <a:t>Tree plantations, farm trees, homestead gardens, and degraded  </a:t>
            </a:r>
            <a:r>
              <a:rPr sz="2409" dirty="0">
                <a:solidFill>
                  <a:prstClr val="black"/>
                </a:solidFill>
                <a:latin typeface="Times New Roman"/>
                <a:cs typeface="Times New Roman"/>
              </a:rPr>
              <a:t>lands are the various </a:t>
            </a:r>
            <a:r>
              <a:rPr sz="2409" spc="-5" dirty="0">
                <a:solidFill>
                  <a:prstClr val="black"/>
                </a:solidFill>
                <a:latin typeface="Times New Roman"/>
                <a:cs typeface="Times New Roman"/>
              </a:rPr>
              <a:t>sources </a:t>
            </a:r>
            <a:r>
              <a:rPr sz="2409" dirty="0">
                <a:solidFill>
                  <a:prstClr val="black"/>
                </a:solidFill>
                <a:latin typeface="Times New Roman"/>
                <a:cs typeface="Times New Roman"/>
              </a:rPr>
              <a:t>of fuel wood used for</a:t>
            </a:r>
            <a:r>
              <a:rPr sz="2409" spc="-85" dirty="0">
                <a:solidFill>
                  <a:prstClr val="black"/>
                </a:solidFill>
                <a:latin typeface="Times New Roman"/>
                <a:cs typeface="Times New Roman"/>
              </a:rPr>
              <a:t> </a:t>
            </a:r>
            <a:r>
              <a:rPr sz="2409" dirty="0">
                <a:solidFill>
                  <a:prstClr val="black"/>
                </a:solidFill>
                <a:latin typeface="Times New Roman"/>
                <a:cs typeface="Times New Roman"/>
              </a:rPr>
              <a:t>cooking.</a:t>
            </a:r>
            <a:endParaRPr sz="2409">
              <a:solidFill>
                <a:prstClr val="black"/>
              </a:solidFill>
              <a:latin typeface="Times New Roman"/>
              <a:cs typeface="Times New Roman"/>
            </a:endParaRPr>
          </a:p>
          <a:p>
            <a:pPr marL="356916" marR="5099" indent="-344169">
              <a:lnSpc>
                <a:spcPct val="139800"/>
              </a:lnSpc>
              <a:spcBef>
                <a:spcPts val="577"/>
              </a:spcBef>
              <a:buFont typeface="Wingdings"/>
              <a:buChar char=""/>
              <a:tabLst>
                <a:tab pos="356916" algn="l"/>
              </a:tabLst>
            </a:pPr>
            <a:r>
              <a:rPr sz="2409" dirty="0">
                <a:solidFill>
                  <a:prstClr val="black"/>
                </a:solidFill>
                <a:latin typeface="Times New Roman"/>
                <a:cs typeface="Times New Roman"/>
              </a:rPr>
              <a:t>Among these </a:t>
            </a:r>
            <a:r>
              <a:rPr sz="2409" spc="-5" dirty="0">
                <a:solidFill>
                  <a:prstClr val="black"/>
                </a:solidFill>
                <a:latin typeface="Times New Roman"/>
                <a:cs typeface="Times New Roman"/>
              </a:rPr>
              <a:t>sources, </a:t>
            </a:r>
            <a:r>
              <a:rPr sz="2409" dirty="0">
                <a:solidFill>
                  <a:prstClr val="black"/>
                </a:solidFill>
                <a:latin typeface="Times New Roman"/>
                <a:cs typeface="Times New Roman"/>
              </a:rPr>
              <a:t>only wood </a:t>
            </a:r>
            <a:r>
              <a:rPr sz="2409" spc="-5" dirty="0">
                <a:solidFill>
                  <a:prstClr val="black"/>
                </a:solidFill>
                <a:latin typeface="Times New Roman"/>
                <a:cs typeface="Times New Roman"/>
              </a:rPr>
              <a:t>from tree plantations could be  considered as easily available as feedstock for power</a:t>
            </a:r>
            <a:r>
              <a:rPr sz="2409" spc="-60" dirty="0">
                <a:solidFill>
                  <a:prstClr val="black"/>
                </a:solidFill>
                <a:latin typeface="Times New Roman"/>
                <a:cs typeface="Times New Roman"/>
              </a:rPr>
              <a:t> </a:t>
            </a:r>
            <a:r>
              <a:rPr sz="2409" spc="-5" dirty="0">
                <a:solidFill>
                  <a:prstClr val="black"/>
                </a:solidFill>
                <a:latin typeface="Times New Roman"/>
                <a:cs typeface="Times New Roman"/>
              </a:rPr>
              <a:t>generation.</a:t>
            </a:r>
            <a:endParaRPr sz="2409">
              <a:solidFill>
                <a:prstClr val="black"/>
              </a:solidFill>
              <a:latin typeface="Times New Roman"/>
              <a:cs typeface="Times New Roman"/>
            </a:endParaRPr>
          </a:p>
          <a:p>
            <a:pPr marL="356916" marR="5736" indent="-344169">
              <a:lnSpc>
                <a:spcPct val="139800"/>
              </a:lnSpc>
              <a:spcBef>
                <a:spcPts val="577"/>
              </a:spcBef>
              <a:buFont typeface="Wingdings"/>
              <a:buChar char=""/>
              <a:tabLst>
                <a:tab pos="356916" algn="l"/>
              </a:tabLst>
            </a:pPr>
            <a:r>
              <a:rPr sz="2409" dirty="0">
                <a:solidFill>
                  <a:prstClr val="black"/>
                </a:solidFill>
                <a:latin typeface="Times New Roman"/>
                <a:cs typeface="Times New Roman"/>
              </a:rPr>
              <a:t>Woody biomass would be the </a:t>
            </a:r>
            <a:r>
              <a:rPr sz="2409" spc="-5" dirty="0">
                <a:solidFill>
                  <a:prstClr val="black"/>
                </a:solidFill>
                <a:latin typeface="Times New Roman"/>
                <a:cs typeface="Times New Roman"/>
              </a:rPr>
              <a:t>dominant source of feedstock for  gasification.</a:t>
            </a:r>
            <a:endParaRPr sz="2409">
              <a:solidFill>
                <a:prstClr val="black"/>
              </a:solidFill>
              <a:latin typeface="Times New Roman"/>
              <a:cs typeface="Times New Roman"/>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27368" y="28044"/>
            <a:ext cx="5582641" cy="576174"/>
          </a:xfrm>
          <a:prstGeom prst="rect">
            <a:avLst/>
          </a:prstGeom>
        </p:spPr>
        <p:txBody>
          <a:bodyPr vert="horz" wrap="square" lIns="0" tIns="12747" rIns="0" bIns="0" rtlCol="0">
            <a:spAutoFit/>
          </a:bodyPr>
          <a:lstStyle/>
          <a:p>
            <a:pPr marL="12747">
              <a:spcBef>
                <a:spcPts val="100"/>
              </a:spcBef>
            </a:pPr>
            <a:r>
              <a:rPr spc="-5" dirty="0"/>
              <a:t>Biomass availability</a:t>
            </a:r>
            <a:r>
              <a:rPr spc="-55" dirty="0"/>
              <a:t> </a:t>
            </a:r>
            <a:r>
              <a:rPr spc="-10" dirty="0"/>
              <a:t>issues-3</a:t>
            </a:r>
          </a:p>
        </p:txBody>
      </p:sp>
      <p:sp>
        <p:nvSpPr>
          <p:cNvPr id="3" name="object 3"/>
          <p:cNvSpPr txBox="1"/>
          <p:nvPr/>
        </p:nvSpPr>
        <p:spPr>
          <a:xfrm>
            <a:off x="1969216" y="774521"/>
            <a:ext cx="8331578" cy="1125579"/>
          </a:xfrm>
          <a:prstGeom prst="rect">
            <a:avLst/>
          </a:prstGeom>
        </p:spPr>
        <p:txBody>
          <a:bodyPr vert="horz" wrap="square" lIns="0" tIns="12747" rIns="0" bIns="0" rtlCol="0">
            <a:spAutoFit/>
          </a:bodyPr>
          <a:lstStyle/>
          <a:p>
            <a:pPr marL="356916" marR="5099" indent="-344169" algn="just">
              <a:spcBef>
                <a:spcPts val="100"/>
              </a:spcBef>
              <a:buFont typeface="Wingdings"/>
              <a:buChar char=""/>
              <a:tabLst>
                <a:tab pos="356916" algn="l"/>
              </a:tabLst>
            </a:pPr>
            <a:r>
              <a:rPr sz="2409" spc="-5" dirty="0">
                <a:solidFill>
                  <a:prstClr val="black"/>
                </a:solidFill>
                <a:latin typeface="Times New Roman"/>
                <a:cs typeface="Times New Roman"/>
              </a:rPr>
              <a:t>The availability of woody </a:t>
            </a:r>
            <a:r>
              <a:rPr sz="2409" spc="-10" dirty="0">
                <a:solidFill>
                  <a:prstClr val="black"/>
                </a:solidFill>
                <a:latin typeface="Times New Roman"/>
                <a:cs typeface="Times New Roman"/>
              </a:rPr>
              <a:t>biomass </a:t>
            </a:r>
            <a:r>
              <a:rPr sz="2409" spc="-5" dirty="0">
                <a:solidFill>
                  <a:prstClr val="black"/>
                </a:solidFill>
                <a:latin typeface="Times New Roman"/>
                <a:cs typeface="Times New Roman"/>
              </a:rPr>
              <a:t>and production potentials are  discussed in the following section. </a:t>
            </a:r>
            <a:r>
              <a:rPr sz="2409" i="1" spc="-5" dirty="0">
                <a:solidFill>
                  <a:prstClr val="black"/>
                </a:solidFill>
                <a:latin typeface="Times New Roman"/>
                <a:cs typeface="Times New Roman"/>
              </a:rPr>
              <a:t>Estimates of degraded land  availability in India</a:t>
            </a:r>
            <a:r>
              <a:rPr sz="2409" i="1" spc="-10" dirty="0">
                <a:solidFill>
                  <a:prstClr val="black"/>
                </a:solidFill>
                <a:latin typeface="Times New Roman"/>
                <a:cs typeface="Times New Roman"/>
              </a:rPr>
              <a:t> </a:t>
            </a:r>
            <a:r>
              <a:rPr sz="2409" i="1" spc="-5" dirty="0">
                <a:solidFill>
                  <a:prstClr val="black"/>
                </a:solidFill>
                <a:latin typeface="Times New Roman"/>
                <a:cs typeface="Times New Roman"/>
              </a:rPr>
              <a:t>(Mha):</a:t>
            </a:r>
            <a:endParaRPr sz="2409">
              <a:solidFill>
                <a:prstClr val="black"/>
              </a:solidFill>
              <a:latin typeface="Times New Roman"/>
              <a:cs typeface="Times New Roman"/>
            </a:endParaRPr>
          </a:p>
        </p:txBody>
      </p:sp>
      <p:graphicFrame>
        <p:nvGraphicFramePr>
          <p:cNvPr id="4" name="object 4"/>
          <p:cNvGraphicFramePr>
            <a:graphicFrameLocks noGrp="1"/>
          </p:cNvGraphicFramePr>
          <p:nvPr/>
        </p:nvGraphicFramePr>
        <p:xfrm>
          <a:off x="1722112" y="2045609"/>
          <a:ext cx="8796850" cy="4503591"/>
        </p:xfrm>
        <a:graphic>
          <a:graphicData uri="http://schemas.openxmlformats.org/drawingml/2006/table">
            <a:tbl>
              <a:tblPr firstRow="1" bandRow="1">
                <a:tableStyleId>{2D5ABB26-0587-4C30-8999-92F81FD0307C}</a:tableStyleId>
              </a:tblPr>
              <a:tblGrid>
                <a:gridCol w="2905090"/>
                <a:gridCol w="3520142"/>
                <a:gridCol w="2371618"/>
              </a:tblGrid>
              <a:tr h="1129403">
                <a:tc>
                  <a:txBody>
                    <a:bodyPr/>
                    <a:lstStyle/>
                    <a:p>
                      <a:pPr marL="106045" marR="200025">
                        <a:lnSpc>
                          <a:spcPct val="100000"/>
                        </a:lnSpc>
                        <a:spcBef>
                          <a:spcPts val="290"/>
                        </a:spcBef>
                      </a:pPr>
                      <a:r>
                        <a:rPr sz="2000" spc="-5" dirty="0">
                          <a:latin typeface="Times New Roman"/>
                          <a:cs typeface="Times New Roman"/>
                        </a:rPr>
                        <a:t>SPWD; degraded (waste)  land quoted in</a:t>
                      </a:r>
                      <a:r>
                        <a:rPr sz="2000" spc="-15" dirty="0">
                          <a:latin typeface="Times New Roman"/>
                          <a:cs typeface="Times New Roman"/>
                        </a:rPr>
                        <a:t> </a:t>
                      </a:r>
                      <a:r>
                        <a:rPr sz="2000" spc="-5" dirty="0">
                          <a:latin typeface="Times New Roman"/>
                          <a:cs typeface="Times New Roman"/>
                        </a:rPr>
                        <a:t>PC</a:t>
                      </a:r>
                      <a:endParaRPr sz="2000">
                        <a:latin typeface="Times New Roman"/>
                        <a:cs typeface="Times New Roman"/>
                      </a:endParaRPr>
                    </a:p>
                  </a:txBody>
                  <a:tcPr marL="0" marR="0" marT="36967" marB="0">
                    <a:lnL w="38100">
                      <a:solidFill>
                        <a:srgbClr val="000000"/>
                      </a:solidFill>
                      <a:prstDash val="solid"/>
                    </a:lnL>
                    <a:lnR w="19050">
                      <a:solidFill>
                        <a:srgbClr val="000000"/>
                      </a:solidFill>
                      <a:prstDash val="solid"/>
                    </a:lnR>
                    <a:lnT w="38100">
                      <a:solidFill>
                        <a:srgbClr val="000000"/>
                      </a:solidFill>
                      <a:prstDash val="solid"/>
                    </a:lnT>
                    <a:lnB w="19050">
                      <a:solidFill>
                        <a:srgbClr val="000000"/>
                      </a:solidFill>
                      <a:prstDash val="solid"/>
                    </a:lnB>
                  </a:tcPr>
                </a:tc>
                <a:tc>
                  <a:txBody>
                    <a:bodyPr/>
                    <a:lstStyle/>
                    <a:p>
                      <a:pPr marL="106045">
                        <a:lnSpc>
                          <a:spcPct val="100000"/>
                        </a:lnSpc>
                        <a:spcBef>
                          <a:spcPts val="290"/>
                        </a:spcBef>
                      </a:pPr>
                      <a:r>
                        <a:rPr sz="2000" spc="-5" dirty="0">
                          <a:latin typeface="Times New Roman"/>
                          <a:cs typeface="Times New Roman"/>
                        </a:rPr>
                        <a:t>Degraded</a:t>
                      </a:r>
                      <a:r>
                        <a:rPr sz="2000" spc="-10" dirty="0">
                          <a:latin typeface="Times New Roman"/>
                          <a:cs typeface="Times New Roman"/>
                        </a:rPr>
                        <a:t> </a:t>
                      </a:r>
                      <a:r>
                        <a:rPr sz="2000" spc="-5" dirty="0">
                          <a:latin typeface="Times New Roman"/>
                          <a:cs typeface="Times New Roman"/>
                        </a:rPr>
                        <a:t>forest,</a:t>
                      </a:r>
                      <a:endParaRPr sz="2000">
                        <a:latin typeface="Times New Roman"/>
                        <a:cs typeface="Times New Roman"/>
                      </a:endParaRPr>
                    </a:p>
                    <a:p>
                      <a:pPr marL="106045" marR="1236345">
                        <a:lnSpc>
                          <a:spcPct val="119700"/>
                        </a:lnSpc>
                      </a:pPr>
                      <a:r>
                        <a:rPr sz="2000" spc="-5" dirty="0">
                          <a:latin typeface="Times New Roman"/>
                          <a:cs typeface="Times New Roman"/>
                        </a:rPr>
                        <a:t>Degraded</a:t>
                      </a:r>
                      <a:r>
                        <a:rPr sz="2000" spc="-30" dirty="0">
                          <a:latin typeface="Times New Roman"/>
                          <a:cs typeface="Times New Roman"/>
                        </a:rPr>
                        <a:t> </a:t>
                      </a:r>
                      <a:r>
                        <a:rPr sz="2000" spc="-5" dirty="0">
                          <a:latin typeface="Times New Roman"/>
                          <a:cs typeface="Times New Roman"/>
                        </a:rPr>
                        <a:t>non-forest,  Total degraded</a:t>
                      </a:r>
                      <a:r>
                        <a:rPr sz="2000" spc="-20" dirty="0">
                          <a:latin typeface="Times New Roman"/>
                          <a:cs typeface="Times New Roman"/>
                        </a:rPr>
                        <a:t> </a:t>
                      </a:r>
                      <a:r>
                        <a:rPr sz="2000" spc="-5" dirty="0">
                          <a:latin typeface="Times New Roman"/>
                          <a:cs typeface="Times New Roman"/>
                        </a:rPr>
                        <a:t>land</a:t>
                      </a:r>
                      <a:endParaRPr sz="2000">
                        <a:latin typeface="Times New Roman"/>
                        <a:cs typeface="Times New Roman"/>
                      </a:endParaRPr>
                    </a:p>
                  </a:txBody>
                  <a:tcPr marL="0" marR="0" marT="36967" marB="0">
                    <a:lnL w="19050">
                      <a:solidFill>
                        <a:srgbClr val="000000"/>
                      </a:solidFill>
                      <a:prstDash val="solid"/>
                    </a:lnL>
                    <a:lnR w="12700">
                      <a:solidFill>
                        <a:srgbClr val="000000"/>
                      </a:solidFill>
                      <a:prstDash val="solid"/>
                    </a:lnR>
                    <a:lnT w="38100">
                      <a:solidFill>
                        <a:srgbClr val="000000"/>
                      </a:solidFill>
                      <a:prstDash val="solid"/>
                    </a:lnT>
                    <a:lnB w="19050">
                      <a:solidFill>
                        <a:srgbClr val="000000"/>
                      </a:solidFill>
                      <a:prstDash val="solid"/>
                    </a:lnB>
                  </a:tcPr>
                </a:tc>
                <a:tc>
                  <a:txBody>
                    <a:bodyPr/>
                    <a:lstStyle/>
                    <a:p>
                      <a:pPr marL="169545">
                        <a:lnSpc>
                          <a:spcPct val="100000"/>
                        </a:lnSpc>
                        <a:spcBef>
                          <a:spcPts val="290"/>
                        </a:spcBef>
                      </a:pPr>
                      <a:r>
                        <a:rPr sz="2000" spc="-5" dirty="0">
                          <a:latin typeface="Times New Roman"/>
                          <a:cs typeface="Times New Roman"/>
                        </a:rPr>
                        <a:t>Total degraded</a:t>
                      </a:r>
                      <a:r>
                        <a:rPr sz="2000" spc="-20" dirty="0">
                          <a:latin typeface="Times New Roman"/>
                          <a:cs typeface="Times New Roman"/>
                        </a:rPr>
                        <a:t> </a:t>
                      </a:r>
                      <a:r>
                        <a:rPr sz="2000" spc="-5" dirty="0">
                          <a:latin typeface="Times New Roman"/>
                          <a:cs typeface="Times New Roman"/>
                        </a:rPr>
                        <a:t>land</a:t>
                      </a:r>
                      <a:endParaRPr sz="2000">
                        <a:latin typeface="Times New Roman"/>
                        <a:cs typeface="Times New Roman"/>
                      </a:endParaRPr>
                    </a:p>
                    <a:p>
                      <a:pPr marL="231775">
                        <a:lnSpc>
                          <a:spcPct val="100000"/>
                        </a:lnSpc>
                        <a:spcBef>
                          <a:spcPts val="475"/>
                        </a:spcBef>
                      </a:pPr>
                      <a:r>
                        <a:rPr sz="2000" spc="-5" dirty="0">
                          <a:latin typeface="Times New Roman"/>
                          <a:cs typeface="Times New Roman"/>
                        </a:rPr>
                        <a:t>130 Mha</a:t>
                      </a:r>
                      <a:endParaRPr sz="2000">
                        <a:latin typeface="Times New Roman"/>
                        <a:cs typeface="Times New Roman"/>
                      </a:endParaRPr>
                    </a:p>
                  </a:txBody>
                  <a:tcPr marL="0" marR="0" marT="36967" marB="0">
                    <a:lnL w="12700">
                      <a:solidFill>
                        <a:srgbClr val="000000"/>
                      </a:solidFill>
                      <a:prstDash val="solid"/>
                    </a:lnL>
                    <a:lnR w="28575">
                      <a:solidFill>
                        <a:srgbClr val="000000"/>
                      </a:solidFill>
                      <a:prstDash val="solid"/>
                    </a:lnR>
                    <a:lnT w="38100">
                      <a:solidFill>
                        <a:srgbClr val="000000"/>
                      </a:solidFill>
                      <a:prstDash val="solid"/>
                    </a:lnT>
                    <a:lnB w="19050">
                      <a:solidFill>
                        <a:srgbClr val="000000"/>
                      </a:solidFill>
                      <a:prstDash val="solid"/>
                    </a:lnB>
                  </a:tcPr>
                </a:tc>
              </a:tr>
              <a:tr h="1314238">
                <a:tc>
                  <a:txBody>
                    <a:bodyPr/>
                    <a:lstStyle/>
                    <a:p>
                      <a:pPr marL="106045" marR="201295">
                        <a:lnSpc>
                          <a:spcPct val="100000"/>
                        </a:lnSpc>
                        <a:spcBef>
                          <a:spcPts val="290"/>
                        </a:spcBef>
                      </a:pPr>
                      <a:r>
                        <a:rPr sz="2000" spc="-5" dirty="0">
                          <a:latin typeface="Times New Roman"/>
                          <a:cs typeface="Times New Roman"/>
                        </a:rPr>
                        <a:t>Chambers; land available  for tree</a:t>
                      </a:r>
                      <a:r>
                        <a:rPr sz="2000" spc="-25" dirty="0">
                          <a:latin typeface="Times New Roman"/>
                          <a:cs typeface="Times New Roman"/>
                        </a:rPr>
                        <a:t> </a:t>
                      </a:r>
                      <a:r>
                        <a:rPr sz="2000" spc="-10" dirty="0">
                          <a:latin typeface="Times New Roman"/>
                          <a:cs typeface="Times New Roman"/>
                        </a:rPr>
                        <a:t>planting</a:t>
                      </a:r>
                      <a:endParaRPr sz="2000">
                        <a:latin typeface="Times New Roman"/>
                        <a:cs typeface="Times New Roman"/>
                      </a:endParaRPr>
                    </a:p>
                  </a:txBody>
                  <a:tcPr marL="0" marR="0" marT="36967" marB="0">
                    <a:lnL w="3810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6045" marR="208279">
                        <a:lnSpc>
                          <a:spcPct val="100000"/>
                        </a:lnSpc>
                        <a:spcBef>
                          <a:spcPts val="290"/>
                        </a:spcBef>
                      </a:pPr>
                      <a:r>
                        <a:rPr sz="2000" spc="-10" dirty="0">
                          <a:latin typeface="Times New Roman"/>
                          <a:cs typeface="Times New Roman"/>
                        </a:rPr>
                        <a:t>Cultivated </a:t>
                      </a:r>
                      <a:r>
                        <a:rPr sz="2000" spc="-5" dirty="0">
                          <a:latin typeface="Times New Roman"/>
                          <a:cs typeface="Times New Roman"/>
                        </a:rPr>
                        <a:t>lands, </a:t>
                      </a:r>
                      <a:r>
                        <a:rPr sz="2000" spc="-10" dirty="0">
                          <a:latin typeface="Times New Roman"/>
                          <a:cs typeface="Times New Roman"/>
                        </a:rPr>
                        <a:t>Strips and  boundaries, Uncultivated  </a:t>
                      </a:r>
                      <a:r>
                        <a:rPr sz="2000" spc="-5" dirty="0">
                          <a:latin typeface="Times New Roman"/>
                          <a:cs typeface="Times New Roman"/>
                        </a:rPr>
                        <a:t>degraded land, Degraded forest  land, Land for tree</a:t>
                      </a:r>
                      <a:r>
                        <a:rPr sz="2000" spc="-30" dirty="0">
                          <a:latin typeface="Times New Roman"/>
                          <a:cs typeface="Times New Roman"/>
                        </a:rPr>
                        <a:t> </a:t>
                      </a:r>
                      <a:r>
                        <a:rPr sz="2000" spc="-10" dirty="0">
                          <a:latin typeface="Times New Roman"/>
                          <a:cs typeface="Times New Roman"/>
                        </a:rPr>
                        <a:t>planting</a:t>
                      </a:r>
                      <a:endParaRPr sz="2000">
                        <a:latin typeface="Times New Roman"/>
                        <a:cs typeface="Times New Roman"/>
                      </a:endParaRPr>
                    </a:p>
                  </a:txBody>
                  <a:tcPr marL="0" marR="0" marT="36967"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105410" marR="325120">
                        <a:lnSpc>
                          <a:spcPct val="100000"/>
                        </a:lnSpc>
                        <a:spcBef>
                          <a:spcPts val="290"/>
                        </a:spcBef>
                      </a:pPr>
                      <a:r>
                        <a:rPr sz="2000" spc="-5" dirty="0">
                          <a:latin typeface="Times New Roman"/>
                          <a:cs typeface="Times New Roman"/>
                        </a:rPr>
                        <a:t>Total Land for</a:t>
                      </a:r>
                      <a:r>
                        <a:rPr sz="2000" spc="-40" dirty="0">
                          <a:latin typeface="Times New Roman"/>
                          <a:cs typeface="Times New Roman"/>
                        </a:rPr>
                        <a:t> </a:t>
                      </a:r>
                      <a:r>
                        <a:rPr sz="2000" spc="-5" dirty="0">
                          <a:latin typeface="Times New Roman"/>
                          <a:cs typeface="Times New Roman"/>
                        </a:rPr>
                        <a:t>tree  planting 84</a:t>
                      </a:r>
                      <a:r>
                        <a:rPr sz="2000" spc="-25" dirty="0">
                          <a:latin typeface="Times New Roman"/>
                          <a:cs typeface="Times New Roman"/>
                        </a:rPr>
                        <a:t> </a:t>
                      </a:r>
                      <a:r>
                        <a:rPr sz="2000" spc="-5" dirty="0">
                          <a:latin typeface="Times New Roman"/>
                          <a:cs typeface="Times New Roman"/>
                        </a:rPr>
                        <a:t>Mha</a:t>
                      </a:r>
                      <a:endParaRPr sz="2000">
                        <a:latin typeface="Times New Roman"/>
                        <a:cs typeface="Times New Roman"/>
                      </a:endParaRPr>
                    </a:p>
                  </a:txBody>
                  <a:tcPr marL="0" marR="0" marT="36967"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r>
              <a:tr h="745712">
                <a:tc>
                  <a:txBody>
                    <a:bodyPr/>
                    <a:lstStyle/>
                    <a:p>
                      <a:pPr marL="106045" marR="110489">
                        <a:lnSpc>
                          <a:spcPct val="100000"/>
                        </a:lnSpc>
                        <a:spcBef>
                          <a:spcPts val="290"/>
                        </a:spcBef>
                      </a:pPr>
                      <a:r>
                        <a:rPr sz="2000" spc="-5" dirty="0">
                          <a:latin typeface="Times New Roman"/>
                          <a:cs typeface="Times New Roman"/>
                        </a:rPr>
                        <a:t>Kapoor; land available for  tree</a:t>
                      </a:r>
                      <a:r>
                        <a:rPr sz="2000" spc="-10" dirty="0">
                          <a:latin typeface="Times New Roman"/>
                          <a:cs typeface="Times New Roman"/>
                        </a:rPr>
                        <a:t> plantation</a:t>
                      </a:r>
                      <a:endParaRPr sz="2000">
                        <a:latin typeface="Times New Roman"/>
                        <a:cs typeface="Times New Roman"/>
                      </a:endParaRPr>
                    </a:p>
                  </a:txBody>
                  <a:tcPr marL="0" marR="0" marT="36967" marB="0">
                    <a:lnL w="3810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6045" marR="330835">
                        <a:lnSpc>
                          <a:spcPct val="100000"/>
                        </a:lnSpc>
                        <a:spcBef>
                          <a:spcPts val="290"/>
                        </a:spcBef>
                      </a:pPr>
                      <a:r>
                        <a:rPr sz="2000" spc="-10" dirty="0">
                          <a:latin typeface="Times New Roman"/>
                          <a:cs typeface="Times New Roman"/>
                        </a:rPr>
                        <a:t>Agricultural </a:t>
                      </a:r>
                      <a:r>
                        <a:rPr sz="2000" spc="-5" dirty="0">
                          <a:latin typeface="Times New Roman"/>
                          <a:cs typeface="Times New Roman"/>
                        </a:rPr>
                        <a:t>land, </a:t>
                      </a:r>
                      <a:r>
                        <a:rPr sz="2000" spc="-10" dirty="0">
                          <a:latin typeface="Times New Roman"/>
                          <a:cs typeface="Times New Roman"/>
                        </a:rPr>
                        <a:t>Forest land,  Pasture </a:t>
                      </a:r>
                      <a:r>
                        <a:rPr sz="2000" spc="-5" dirty="0">
                          <a:latin typeface="Times New Roman"/>
                          <a:cs typeface="Times New Roman"/>
                        </a:rPr>
                        <a:t>land, </a:t>
                      </a:r>
                      <a:r>
                        <a:rPr sz="2000" spc="-10" dirty="0">
                          <a:latin typeface="Times New Roman"/>
                          <a:cs typeface="Times New Roman"/>
                        </a:rPr>
                        <a:t>Fallow,</a:t>
                      </a:r>
                      <a:r>
                        <a:rPr sz="2000" spc="5" dirty="0">
                          <a:latin typeface="Times New Roman"/>
                          <a:cs typeface="Times New Roman"/>
                        </a:rPr>
                        <a:t> </a:t>
                      </a:r>
                      <a:r>
                        <a:rPr sz="2000" spc="-10" dirty="0">
                          <a:latin typeface="Times New Roman"/>
                          <a:cs typeface="Times New Roman"/>
                        </a:rPr>
                        <a:t>Urban</a:t>
                      </a:r>
                      <a:endParaRPr sz="2000">
                        <a:latin typeface="Times New Roman"/>
                        <a:cs typeface="Times New Roman"/>
                      </a:endParaRPr>
                    </a:p>
                  </a:txBody>
                  <a:tcPr marL="0" marR="0" marT="36967" marB="0">
                    <a:lnL w="1905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tc>
                  <a:txBody>
                    <a:bodyPr/>
                    <a:lstStyle/>
                    <a:p>
                      <a:pPr marL="105410" marR="410845">
                        <a:lnSpc>
                          <a:spcPct val="100000"/>
                        </a:lnSpc>
                        <a:spcBef>
                          <a:spcPts val="290"/>
                        </a:spcBef>
                      </a:pPr>
                      <a:r>
                        <a:rPr sz="2000" spc="-5" dirty="0">
                          <a:latin typeface="Times New Roman"/>
                          <a:cs typeface="Times New Roman"/>
                        </a:rPr>
                        <a:t>Total land for</a:t>
                      </a:r>
                      <a:r>
                        <a:rPr sz="2000" spc="-40" dirty="0">
                          <a:latin typeface="Times New Roman"/>
                          <a:cs typeface="Times New Roman"/>
                        </a:rPr>
                        <a:t> </a:t>
                      </a:r>
                      <a:r>
                        <a:rPr sz="2000" spc="-5" dirty="0">
                          <a:latin typeface="Times New Roman"/>
                          <a:cs typeface="Times New Roman"/>
                        </a:rPr>
                        <a:t>tree  planting 106</a:t>
                      </a:r>
                      <a:r>
                        <a:rPr sz="2000" spc="-40" dirty="0">
                          <a:latin typeface="Times New Roman"/>
                          <a:cs typeface="Times New Roman"/>
                        </a:rPr>
                        <a:t> </a:t>
                      </a:r>
                      <a:r>
                        <a:rPr sz="2000" spc="-5" dirty="0">
                          <a:latin typeface="Times New Roman"/>
                          <a:cs typeface="Times New Roman"/>
                        </a:rPr>
                        <a:t>Mha</a:t>
                      </a:r>
                      <a:endParaRPr sz="2000">
                        <a:latin typeface="Times New Roman"/>
                        <a:cs typeface="Times New Roman"/>
                      </a:endParaRPr>
                    </a:p>
                  </a:txBody>
                  <a:tcPr marL="0" marR="0" marT="36967" marB="0">
                    <a:lnL w="12700">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r>
              <a:tr h="1314238">
                <a:tc>
                  <a:txBody>
                    <a:bodyPr/>
                    <a:lstStyle/>
                    <a:p>
                      <a:pPr marL="106045">
                        <a:lnSpc>
                          <a:spcPct val="100000"/>
                        </a:lnSpc>
                        <a:spcBef>
                          <a:spcPts val="290"/>
                        </a:spcBef>
                      </a:pPr>
                      <a:r>
                        <a:rPr sz="2000" spc="-10" dirty="0">
                          <a:latin typeface="Times New Roman"/>
                          <a:cs typeface="Times New Roman"/>
                        </a:rPr>
                        <a:t>Ministry </a:t>
                      </a:r>
                      <a:r>
                        <a:rPr sz="2000" spc="-5" dirty="0">
                          <a:latin typeface="Times New Roman"/>
                          <a:cs typeface="Times New Roman"/>
                        </a:rPr>
                        <a:t>of </a:t>
                      </a:r>
                      <a:r>
                        <a:rPr sz="2000" spc="-10" dirty="0">
                          <a:latin typeface="Times New Roman"/>
                          <a:cs typeface="Times New Roman"/>
                        </a:rPr>
                        <a:t>Agriculture</a:t>
                      </a:r>
                      <a:endParaRPr sz="2000">
                        <a:latin typeface="Times New Roman"/>
                        <a:cs typeface="Times New Roman"/>
                      </a:endParaRPr>
                    </a:p>
                  </a:txBody>
                  <a:tcPr marL="0" marR="0" marT="36967" marB="0">
                    <a:lnL w="38100">
                      <a:solidFill>
                        <a:srgbClr val="000000"/>
                      </a:solidFill>
                      <a:prstDash val="solid"/>
                    </a:lnL>
                    <a:lnR w="19050">
                      <a:solidFill>
                        <a:srgbClr val="000000"/>
                      </a:solidFill>
                      <a:prstDash val="solid"/>
                    </a:lnR>
                    <a:lnT w="19050">
                      <a:solidFill>
                        <a:srgbClr val="000000"/>
                      </a:solidFill>
                      <a:prstDash val="solid"/>
                    </a:lnT>
                    <a:lnB w="28575">
                      <a:solidFill>
                        <a:srgbClr val="000000"/>
                      </a:solidFill>
                      <a:prstDash val="solid"/>
                    </a:lnB>
                  </a:tcPr>
                </a:tc>
                <a:tc>
                  <a:txBody>
                    <a:bodyPr/>
                    <a:lstStyle/>
                    <a:p>
                      <a:pPr marL="106045" marR="93980" indent="1905">
                        <a:lnSpc>
                          <a:spcPct val="100000"/>
                        </a:lnSpc>
                        <a:spcBef>
                          <a:spcPts val="290"/>
                        </a:spcBef>
                      </a:pPr>
                      <a:r>
                        <a:rPr sz="2000" spc="-10" dirty="0">
                          <a:latin typeface="Times New Roman"/>
                          <a:cs typeface="Times New Roman"/>
                        </a:rPr>
                        <a:t>Forest </a:t>
                      </a:r>
                      <a:r>
                        <a:rPr sz="2000" spc="-5" dirty="0">
                          <a:latin typeface="Times New Roman"/>
                          <a:cs typeface="Times New Roman"/>
                        </a:rPr>
                        <a:t>land with &lt; 10% </a:t>
                      </a:r>
                      <a:r>
                        <a:rPr sz="2000" spc="-10" dirty="0">
                          <a:latin typeface="Times New Roman"/>
                          <a:cs typeface="Times New Roman"/>
                        </a:rPr>
                        <a:t>tree  </a:t>
                      </a:r>
                      <a:r>
                        <a:rPr sz="2000" spc="-5" dirty="0">
                          <a:latin typeface="Times New Roman"/>
                          <a:cs typeface="Times New Roman"/>
                        </a:rPr>
                        <a:t>crown cover, Grazing land, Tree  </a:t>
                      </a:r>
                      <a:r>
                        <a:rPr sz="2000" spc="-10" dirty="0">
                          <a:latin typeface="Times New Roman"/>
                          <a:cs typeface="Times New Roman"/>
                        </a:rPr>
                        <a:t>groves, Culturable waste, Old  fallow.</a:t>
                      </a:r>
                      <a:endParaRPr sz="2000">
                        <a:latin typeface="Times New Roman"/>
                        <a:cs typeface="Times New Roman"/>
                      </a:endParaRPr>
                    </a:p>
                  </a:txBody>
                  <a:tcPr marL="0" marR="0" marT="36967" marB="0">
                    <a:lnL w="19050">
                      <a:solidFill>
                        <a:srgbClr val="000000"/>
                      </a:solidFill>
                      <a:prstDash val="solid"/>
                    </a:lnL>
                    <a:lnR w="12700">
                      <a:solidFill>
                        <a:srgbClr val="000000"/>
                      </a:solidFill>
                      <a:prstDash val="solid"/>
                    </a:lnR>
                    <a:lnT w="19050">
                      <a:solidFill>
                        <a:srgbClr val="000000"/>
                      </a:solidFill>
                      <a:prstDash val="solid"/>
                    </a:lnT>
                    <a:lnB w="28575">
                      <a:solidFill>
                        <a:srgbClr val="000000"/>
                      </a:solidFill>
                      <a:prstDash val="solid"/>
                    </a:lnB>
                  </a:tcPr>
                </a:tc>
                <a:tc>
                  <a:txBody>
                    <a:bodyPr/>
                    <a:lstStyle/>
                    <a:p>
                      <a:pPr marL="105410">
                        <a:lnSpc>
                          <a:spcPct val="100000"/>
                        </a:lnSpc>
                        <a:spcBef>
                          <a:spcPts val="290"/>
                        </a:spcBef>
                      </a:pPr>
                      <a:r>
                        <a:rPr sz="2000" spc="-5" dirty="0">
                          <a:latin typeface="Times New Roman"/>
                          <a:cs typeface="Times New Roman"/>
                        </a:rPr>
                        <a:t>Total degraded</a:t>
                      </a:r>
                      <a:r>
                        <a:rPr sz="2000" spc="-20" dirty="0">
                          <a:latin typeface="Times New Roman"/>
                          <a:cs typeface="Times New Roman"/>
                        </a:rPr>
                        <a:t> </a:t>
                      </a:r>
                      <a:r>
                        <a:rPr sz="2000" spc="-5" dirty="0">
                          <a:latin typeface="Times New Roman"/>
                          <a:cs typeface="Times New Roman"/>
                        </a:rPr>
                        <a:t>land</a:t>
                      </a:r>
                      <a:endParaRPr sz="2000">
                        <a:latin typeface="Times New Roman"/>
                        <a:cs typeface="Times New Roman"/>
                      </a:endParaRPr>
                    </a:p>
                    <a:p>
                      <a:pPr marL="295275">
                        <a:lnSpc>
                          <a:spcPct val="100000"/>
                        </a:lnSpc>
                        <a:spcBef>
                          <a:spcPts val="475"/>
                        </a:spcBef>
                      </a:pPr>
                      <a:r>
                        <a:rPr sz="2000" spc="-5" dirty="0">
                          <a:latin typeface="Times New Roman"/>
                          <a:cs typeface="Times New Roman"/>
                        </a:rPr>
                        <a:t>66 Mha</a:t>
                      </a:r>
                      <a:endParaRPr sz="2000">
                        <a:latin typeface="Times New Roman"/>
                        <a:cs typeface="Times New Roman"/>
                      </a:endParaRPr>
                    </a:p>
                  </a:txBody>
                  <a:tcPr marL="0" marR="0" marT="36967" marB="0">
                    <a:lnL w="12700">
                      <a:solidFill>
                        <a:srgbClr val="000000"/>
                      </a:solidFill>
                      <a:prstDash val="solid"/>
                    </a:lnL>
                    <a:lnR w="28575">
                      <a:solidFill>
                        <a:srgbClr val="000000"/>
                      </a:solidFill>
                      <a:prstDash val="solid"/>
                    </a:lnR>
                    <a:lnT w="19050">
                      <a:solidFill>
                        <a:srgbClr val="000000"/>
                      </a:solidFill>
                      <a:prstDash val="solid"/>
                    </a:lnT>
                    <a:lnB w="28575">
                      <a:solidFill>
                        <a:srgbClr val="000000"/>
                      </a:solidFill>
                      <a:prstDash val="solid"/>
                    </a:lnB>
                  </a:tcPr>
                </a:tc>
              </a:tr>
            </a:tbl>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667000" y="457200"/>
            <a:ext cx="7772400" cy="1143000"/>
          </a:xfrm>
        </p:spPr>
        <p:txBody>
          <a:bodyPr/>
          <a:lstStyle/>
          <a:p>
            <a:pPr eaLnBrk="1" hangingPunct="1"/>
            <a:r>
              <a:rPr lang="en-US" sz="5400"/>
              <a:t>COGENERATION</a:t>
            </a:r>
          </a:p>
        </p:txBody>
      </p:sp>
      <p:pic>
        <p:nvPicPr>
          <p:cNvPr id="3075" name="Picture 6" descr="C:\My Documents\Word Processing\Chemical Engineering\562\West Campus Cogen.jpg"/>
          <p:cNvPicPr>
            <a:picLocks noChangeAspect="1" noChangeArrowheads="1"/>
          </p:cNvPicPr>
          <p:nvPr/>
        </p:nvPicPr>
        <p:blipFill>
          <a:blip r:embed="rId2">
            <a:extLst>
              <a:ext uri="{28A0092B-C50C-407E-A947-70E740481C1C}">
                <a14:useLocalDpi xmlns="" xmlns:a14="http://schemas.microsoft.com/office/drawing/2010/main" val="0"/>
              </a:ext>
            </a:extLst>
          </a:blip>
          <a:srcRect t="22223"/>
          <a:stretch>
            <a:fillRect/>
          </a:stretch>
        </p:blipFill>
        <p:spPr bwMode="auto">
          <a:xfrm>
            <a:off x="3962400" y="1600200"/>
            <a:ext cx="5181600" cy="257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mtClean="0"/>
              <a:t>Outline</a:t>
            </a:r>
          </a:p>
        </p:txBody>
      </p:sp>
      <p:sp>
        <p:nvSpPr>
          <p:cNvPr id="32771" name="Rectangle 3"/>
          <p:cNvSpPr>
            <a:spLocks noGrp="1" noChangeArrowheads="1"/>
          </p:cNvSpPr>
          <p:nvPr>
            <p:ph type="body" idx="1"/>
          </p:nvPr>
        </p:nvSpPr>
        <p:spPr/>
        <p:txBody>
          <a:bodyPr/>
          <a:lstStyle/>
          <a:p>
            <a:pPr eaLnBrk="1" hangingPunct="1">
              <a:defRPr/>
            </a:pPr>
            <a:r>
              <a:rPr lang="en-US" smtClean="0"/>
              <a:t>What is Cogeneration?</a:t>
            </a:r>
          </a:p>
          <a:p>
            <a:pPr eaLnBrk="1" hangingPunct="1">
              <a:defRPr/>
            </a:pPr>
            <a:r>
              <a:rPr lang="en-US" smtClean="0"/>
              <a:t>Efficiency</a:t>
            </a:r>
          </a:p>
          <a:p>
            <a:pPr eaLnBrk="1" hangingPunct="1">
              <a:defRPr/>
            </a:pPr>
            <a:r>
              <a:rPr lang="en-US" smtClean="0"/>
              <a:t>Barriers to Cogeneration</a:t>
            </a:r>
          </a:p>
          <a:p>
            <a:pPr eaLnBrk="1" hangingPunct="1">
              <a:defRPr/>
            </a:pPr>
            <a:r>
              <a:rPr lang="en-US" smtClean="0"/>
              <a:t>West Campus Cogeneration Facility</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667000" y="304800"/>
            <a:ext cx="7772400" cy="1143000"/>
          </a:xfrm>
        </p:spPr>
        <p:txBody>
          <a:bodyPr/>
          <a:lstStyle/>
          <a:p>
            <a:pPr eaLnBrk="1" hangingPunct="1"/>
            <a:r>
              <a:rPr lang="en-US" smtClean="0"/>
              <a:t>What is Cogeneration?</a:t>
            </a:r>
          </a:p>
        </p:txBody>
      </p:sp>
      <p:sp>
        <p:nvSpPr>
          <p:cNvPr id="33795" name="Rectangle 3"/>
          <p:cNvSpPr>
            <a:spLocks noGrp="1" noChangeArrowheads="1"/>
          </p:cNvSpPr>
          <p:nvPr>
            <p:ph type="body" idx="1"/>
          </p:nvPr>
        </p:nvSpPr>
        <p:spPr>
          <a:xfrm>
            <a:off x="2693988" y="1371600"/>
            <a:ext cx="7772400" cy="4876800"/>
          </a:xfrm>
        </p:spPr>
        <p:txBody>
          <a:bodyPr/>
          <a:lstStyle/>
          <a:p>
            <a:pPr eaLnBrk="1" hangingPunct="1">
              <a:defRPr/>
            </a:pPr>
            <a:r>
              <a:rPr lang="en-US" smtClean="0"/>
              <a:t>Simultaneous production of electricity and thermal energy</a:t>
            </a:r>
          </a:p>
          <a:p>
            <a:pPr eaLnBrk="1" hangingPunct="1">
              <a:defRPr/>
            </a:pPr>
            <a:r>
              <a:rPr lang="en-US" smtClean="0"/>
              <a:t>President Carter coined the phrase cogeneration in the 1970s</a:t>
            </a:r>
          </a:p>
          <a:p>
            <a:pPr eaLnBrk="1" hangingPunct="1">
              <a:defRPr/>
            </a:pPr>
            <a:r>
              <a:rPr lang="en-US" smtClean="0"/>
              <a:t>Also called Combined Heat and Power (CHP)</a:t>
            </a:r>
          </a:p>
          <a:p>
            <a:pPr eaLnBrk="1" hangingPunct="1">
              <a:defRPr/>
            </a:pPr>
            <a:r>
              <a:rPr lang="en-US" smtClean="0"/>
              <a:t>Thermal demand can include hot water, steam, space heating, cooling, and refrigeration</a:t>
            </a:r>
          </a:p>
          <a:p>
            <a:pPr eaLnBrk="1" hangingPunct="1">
              <a:defRPr/>
            </a:pPr>
            <a:endParaRPr lang="en-US"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t>History of Cogeneration</a:t>
            </a:r>
          </a:p>
        </p:txBody>
      </p:sp>
      <p:sp>
        <p:nvSpPr>
          <p:cNvPr id="53251" name="Rectangle 3"/>
          <p:cNvSpPr>
            <a:spLocks noGrp="1" noChangeArrowheads="1"/>
          </p:cNvSpPr>
          <p:nvPr>
            <p:ph type="body" idx="1"/>
          </p:nvPr>
        </p:nvSpPr>
        <p:spPr/>
        <p:txBody>
          <a:bodyPr/>
          <a:lstStyle/>
          <a:p>
            <a:pPr eaLnBrk="1" hangingPunct="1">
              <a:defRPr/>
            </a:pPr>
            <a:r>
              <a:rPr lang="en-US" smtClean="0"/>
              <a:t>CHP was most common form of electricity generation around 1900</a:t>
            </a:r>
          </a:p>
          <a:p>
            <a:pPr eaLnBrk="1" hangingPunct="1">
              <a:defRPr/>
            </a:pPr>
            <a:r>
              <a:rPr lang="en-US" smtClean="0"/>
              <a:t>Cost reduction and reliability of separate electric systems overtook the market</a:t>
            </a:r>
          </a:p>
          <a:p>
            <a:pPr eaLnBrk="1" hangingPunct="1">
              <a:defRPr/>
            </a:pPr>
            <a:r>
              <a:rPr lang="en-US" smtClean="0"/>
              <a:t>By 1978, only 4% of US electricity was generated using CHP</a:t>
            </a:r>
          </a:p>
          <a:p>
            <a:pPr eaLnBrk="1" hangingPunct="1">
              <a:defRPr/>
            </a:pPr>
            <a:r>
              <a:rPr lang="en-US" smtClean="0"/>
              <a:t>Currently a stagnation in the CHP market</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Cogeneration Technologies</a:t>
            </a:r>
          </a:p>
        </p:txBody>
      </p:sp>
      <p:sp>
        <p:nvSpPr>
          <p:cNvPr id="35843" name="Rectangle 3"/>
          <p:cNvSpPr>
            <a:spLocks noGrp="1" noChangeArrowheads="1"/>
          </p:cNvSpPr>
          <p:nvPr>
            <p:ph type="body" idx="1"/>
          </p:nvPr>
        </p:nvSpPr>
        <p:spPr/>
        <p:txBody>
          <a:bodyPr/>
          <a:lstStyle/>
          <a:p>
            <a:pPr eaLnBrk="1" hangingPunct="1">
              <a:defRPr/>
            </a:pPr>
            <a:r>
              <a:rPr lang="en-US" smtClean="0"/>
              <a:t>Steam or gas turbines</a:t>
            </a:r>
          </a:p>
          <a:p>
            <a:pPr eaLnBrk="1" hangingPunct="1">
              <a:defRPr/>
            </a:pPr>
            <a:r>
              <a:rPr lang="en-US" smtClean="0"/>
              <a:t>Engines</a:t>
            </a:r>
          </a:p>
          <a:p>
            <a:pPr eaLnBrk="1" hangingPunct="1">
              <a:defRPr/>
            </a:pPr>
            <a:r>
              <a:rPr lang="en-US" smtClean="0"/>
              <a:t>Fuel cells</a:t>
            </a:r>
          </a:p>
          <a:p>
            <a:pPr eaLnBrk="1" hangingPunct="1">
              <a:defRPr/>
            </a:pPr>
            <a:r>
              <a:rPr lang="en-US" smtClean="0"/>
              <a:t>Micro turbines</a:t>
            </a:r>
          </a:p>
        </p:txBody>
      </p:sp>
      <p:pic>
        <p:nvPicPr>
          <p:cNvPr id="7172" name="Picture 5" descr="C:\My Documents\Word Processing\Chemical Engineering\562\turbine.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705600" y="3124200"/>
            <a:ext cx="2241550"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0.xml><?xml version="1.0" encoding="utf-8"?>
<a:theme xmlns:a="http://schemas.openxmlformats.org/drawingml/2006/main" name="9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1.xml><?xml version="1.0" encoding="utf-8"?>
<a:theme xmlns:a="http://schemas.openxmlformats.org/drawingml/2006/main" name="10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2.xml><?xml version="1.0" encoding="utf-8"?>
<a:theme xmlns:a="http://schemas.openxmlformats.org/drawingml/2006/main" name="11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3.xml><?xml version="1.0" encoding="utf-8"?>
<a:theme xmlns:a="http://schemas.openxmlformats.org/drawingml/2006/main" name="12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4.xml><?xml version="1.0" encoding="utf-8"?>
<a:theme xmlns:a="http://schemas.openxmlformats.org/drawingml/2006/main" name="13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5.xml><?xml version="1.0" encoding="utf-8"?>
<a:theme xmlns:a="http://schemas.openxmlformats.org/drawingml/2006/main" name="14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6.xml><?xml version="1.0" encoding="utf-8"?>
<a:theme xmlns:a="http://schemas.openxmlformats.org/drawingml/2006/main" name="15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7.xml><?xml version="1.0" encoding="utf-8"?>
<a:theme xmlns:a="http://schemas.openxmlformats.org/drawingml/2006/main" name="16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8.xml><?xml version="1.0" encoding="utf-8"?>
<a:theme xmlns:a="http://schemas.openxmlformats.org/drawingml/2006/main" name="17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9.xml><?xml version="1.0" encoding="utf-8"?>
<a:theme xmlns:a="http://schemas.openxmlformats.org/drawingml/2006/main" name="18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0.xml><?xml version="1.0" encoding="utf-8"?>
<a:theme xmlns:a="http://schemas.openxmlformats.org/drawingml/2006/main" name="19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1.xml><?xml version="1.0" encoding="utf-8"?>
<a:theme xmlns:a="http://schemas.openxmlformats.org/drawingml/2006/main" name="20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2.xml><?xml version="1.0" encoding="utf-8"?>
<a:theme xmlns:a="http://schemas.openxmlformats.org/drawingml/2006/main" name="21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3.xml><?xml version="1.0" encoding="utf-8"?>
<a:theme xmlns:a="http://schemas.openxmlformats.org/drawingml/2006/main" name="22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4.xml><?xml version="1.0" encoding="utf-8"?>
<a:theme xmlns:a="http://schemas.openxmlformats.org/drawingml/2006/main" name="23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5.xml><?xml version="1.0" encoding="utf-8"?>
<a:theme xmlns:a="http://schemas.openxmlformats.org/drawingml/2006/main" name="24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6.xml><?xml version="1.0" encoding="utf-8"?>
<a:theme xmlns:a="http://schemas.openxmlformats.org/drawingml/2006/main" name="25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7.xml><?xml version="1.0" encoding="utf-8"?>
<a:theme xmlns:a="http://schemas.openxmlformats.org/drawingml/2006/main" name="26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8.xml><?xml version="1.0" encoding="utf-8"?>
<a:theme xmlns:a="http://schemas.openxmlformats.org/drawingml/2006/main" name="4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3D PowerPoint presentation (Hubble Telescope model).potx" id="{E867D21D-CB29-427C-ADDF-863C72796688}" vid="{C6229812-62DB-4023-B175-C9C90C755D7F}"/>
    </a:ext>
  </a:extLst>
</a:theme>
</file>

<file path=ppt/theme/theme119.xml><?xml version="1.0" encoding="utf-8"?>
<a:theme xmlns:a="http://schemas.openxmlformats.org/drawingml/2006/main" name="4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3D PowerPoint presentation (Hubble Telescope model).potx" id="{E867D21D-CB29-427C-ADDF-863C72796688}" vid="{C6229812-62DB-4023-B175-C9C90C755D7F}"/>
    </a:ext>
  </a:extLst>
</a:theme>
</file>

<file path=ppt/theme/theme1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0.xml><?xml version="1.0" encoding="utf-8"?>
<a:theme xmlns:a="http://schemas.openxmlformats.org/drawingml/2006/main" name="4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3D PowerPoint presentation (Hubble Telescope model).potx" id="{E867D21D-CB29-427C-ADDF-863C72796688}" vid="{C6229812-62DB-4023-B175-C9C90C755D7F}"/>
    </a:ext>
  </a:extLst>
</a:theme>
</file>

<file path=ppt/theme/theme121.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3D PowerPoint presentation (Hubble Telescope model).potx" id="{E867D21D-CB29-427C-ADDF-863C72796688}" vid="{C6229812-62DB-4023-B175-C9C90C755D7F}"/>
    </a:ext>
  </a:extLst>
</a:theme>
</file>

<file path=ppt/theme/theme122.xml><?xml version="1.0" encoding="utf-8"?>
<a:theme xmlns:a="http://schemas.openxmlformats.org/drawingml/2006/main" name="4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3D PowerPoint presentation (Hubble Telescope model).potx" id="{E867D21D-CB29-427C-ADDF-863C72796688}" vid="{C6229812-62DB-4023-B175-C9C90C755D7F}"/>
    </a:ext>
  </a:extLst>
</a:theme>
</file>

<file path=ppt/theme/theme123.xml><?xml version="1.0" encoding="utf-8"?>
<a:theme xmlns:a="http://schemas.openxmlformats.org/drawingml/2006/main" name="5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3D PowerPoint presentation (Hubble Telescope model).potx" id="{E867D21D-CB29-427C-ADDF-863C72796688}" vid="{C6229812-62DB-4023-B175-C9C90C755D7F}"/>
    </a:ext>
  </a:extLst>
</a:theme>
</file>

<file path=ppt/theme/theme124.xml><?xml version="1.0" encoding="utf-8"?>
<a:theme xmlns:a="http://schemas.openxmlformats.org/drawingml/2006/main" name="5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3D PowerPoint presentation (Hubble Telescope model).potx" id="{E867D21D-CB29-427C-ADDF-863C72796688}" vid="{C6229812-62DB-4023-B175-C9C90C755D7F}"/>
    </a:ext>
  </a:extLst>
</a:theme>
</file>

<file path=ppt/theme/theme125.xml><?xml version="1.0" encoding="utf-8"?>
<a:theme xmlns:a="http://schemas.openxmlformats.org/drawingml/2006/main" name="5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3D PowerPoint presentation (Hubble Telescope model).potx" id="{E867D21D-CB29-427C-ADDF-863C72796688}" vid="{C6229812-62DB-4023-B175-C9C90C755D7F}"/>
    </a:ext>
  </a:extLst>
</a:theme>
</file>

<file path=ppt/theme/theme126.xml><?xml version="1.0" encoding="utf-8"?>
<a:theme xmlns:a="http://schemas.openxmlformats.org/drawingml/2006/main" name="5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3D PowerPoint presentation (Hubble Telescope model).potx" id="{E867D21D-CB29-427C-ADDF-863C72796688}" vid="{C6229812-62DB-4023-B175-C9C90C755D7F}"/>
    </a:ext>
  </a:extLst>
</a:theme>
</file>

<file path=ppt/theme/theme127.xml><?xml version="1.0" encoding="utf-8"?>
<a:theme xmlns:a="http://schemas.openxmlformats.org/drawingml/2006/main" name="5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3D PowerPoint presentation (Hubble Telescope model).potx" id="{E867D21D-CB29-427C-ADDF-863C72796688}" vid="{C6229812-62DB-4023-B175-C9C90C755D7F}"/>
    </a:ext>
  </a:extLst>
</a:theme>
</file>

<file path=ppt/theme/theme128.xml><?xml version="1.0" encoding="utf-8"?>
<a:theme xmlns:a="http://schemas.openxmlformats.org/drawingml/2006/main" name="5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3D PowerPoint presentation (Hubble Telescope model).potx" id="{E867D21D-CB29-427C-ADDF-863C72796688}" vid="{C6229812-62DB-4023-B175-C9C90C755D7F}"/>
    </a:ext>
  </a:extLst>
</a:theme>
</file>

<file path=ppt/theme/theme129.xml><?xml version="1.0" encoding="utf-8"?>
<a:theme xmlns:a="http://schemas.openxmlformats.org/drawingml/2006/main" name="5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3D PowerPoint presentation (Hubble Telescope model).potx" id="{E867D21D-CB29-427C-ADDF-863C72796688}" vid="{C6229812-62DB-4023-B175-C9C90C755D7F}"/>
    </a:ext>
  </a:extLst>
</a:theme>
</file>

<file path=ppt/theme/theme1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0.xml><?xml version="1.0" encoding="utf-8"?>
<a:theme xmlns:a="http://schemas.openxmlformats.org/drawingml/2006/main" name="5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3D PowerPoint presentation (Hubble Telescope model).potx" id="{E867D21D-CB29-427C-ADDF-863C72796688}" vid="{C6229812-62DB-4023-B175-C9C90C755D7F}"/>
    </a:ext>
  </a:extLst>
</a:theme>
</file>

<file path=ppt/theme/theme131.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2.xml><?xml version="1.0" encoding="utf-8"?>
<a:theme xmlns:a="http://schemas.openxmlformats.org/drawingml/2006/main" name="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3.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4.xml><?xml version="1.0" encoding="utf-8"?>
<a:theme xmlns:a="http://schemas.openxmlformats.org/drawingml/2006/main" name="6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5.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6.xml><?xml version="1.0" encoding="utf-8"?>
<a:theme xmlns:a="http://schemas.openxmlformats.org/drawingml/2006/main" name="6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7.xml><?xml version="1.0" encoding="utf-8"?>
<a:theme xmlns:a="http://schemas.openxmlformats.org/drawingml/2006/main" name="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8.xml><?xml version="1.0" encoding="utf-8"?>
<a:theme xmlns:a="http://schemas.openxmlformats.org/drawingml/2006/main" name="6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9.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0.xml><?xml version="1.0" encoding="utf-8"?>
<a:theme xmlns:a="http://schemas.openxmlformats.org/drawingml/2006/main" name="7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1.xml><?xml version="1.0" encoding="utf-8"?>
<a:theme xmlns:a="http://schemas.openxmlformats.org/drawingml/2006/main" name="7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2.xml><?xml version="1.0" encoding="utf-8"?>
<a:theme xmlns:a="http://schemas.openxmlformats.org/drawingml/2006/main" name="7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3.xml><?xml version="1.0" encoding="utf-8"?>
<a:theme xmlns:a="http://schemas.openxmlformats.org/drawingml/2006/main" name="7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4.xml><?xml version="1.0" encoding="utf-8"?>
<a:theme xmlns:a="http://schemas.openxmlformats.org/drawingml/2006/main" name="7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5.xml><?xml version="1.0" encoding="utf-8"?>
<a:theme xmlns:a="http://schemas.openxmlformats.org/drawingml/2006/main" name="7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6.xml><?xml version="1.0" encoding="utf-8"?>
<a:theme xmlns:a="http://schemas.openxmlformats.org/drawingml/2006/main" name="7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7.xml><?xml version="1.0" encoding="utf-8"?>
<a:theme xmlns:a="http://schemas.openxmlformats.org/drawingml/2006/main" name="8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8.xml><?xml version="1.0" encoding="utf-8"?>
<a:theme xmlns:a="http://schemas.openxmlformats.org/drawingml/2006/main" name="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9.xml><?xml version="1.0" encoding="utf-8"?>
<a:theme xmlns:a="http://schemas.openxmlformats.org/drawingml/2006/main" name="1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0.xml><?xml version="1.0" encoding="utf-8"?>
<a:theme xmlns:a="http://schemas.openxmlformats.org/drawingml/2006/main" name="2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1.xml><?xml version="1.0" encoding="utf-8"?>
<a:theme xmlns:a="http://schemas.openxmlformats.org/drawingml/2006/main" name="3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2.xml><?xml version="1.0" encoding="utf-8"?>
<a:theme xmlns:a="http://schemas.openxmlformats.org/drawingml/2006/main" name="4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3.xml><?xml version="1.0" encoding="utf-8"?>
<a:theme xmlns:a="http://schemas.openxmlformats.org/drawingml/2006/main" name="5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4.xml><?xml version="1.0" encoding="utf-8"?>
<a:theme xmlns:a="http://schemas.openxmlformats.org/drawingml/2006/main" name="6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5.xml><?xml version="1.0" encoding="utf-8"?>
<a:theme xmlns:a="http://schemas.openxmlformats.org/drawingml/2006/main" name="7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6.xml><?xml version="1.0" encoding="utf-8"?>
<a:theme xmlns:a="http://schemas.openxmlformats.org/drawingml/2006/main" name="8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7.xml><?xml version="1.0" encoding="utf-8"?>
<a:theme xmlns:a="http://schemas.openxmlformats.org/drawingml/2006/main" name="9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8.xml><?xml version="1.0" encoding="utf-8"?>
<a:theme xmlns:a="http://schemas.openxmlformats.org/drawingml/2006/main" name="10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9.xml><?xml version="1.0" encoding="utf-8"?>
<a:theme xmlns:a="http://schemas.openxmlformats.org/drawingml/2006/main" name="11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0.xml><?xml version="1.0" encoding="utf-8"?>
<a:theme xmlns:a="http://schemas.openxmlformats.org/drawingml/2006/main" name="12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1.xml><?xml version="1.0" encoding="utf-8"?>
<a:theme xmlns:a="http://schemas.openxmlformats.org/drawingml/2006/main" name="14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2.xml><?xml version="1.0" encoding="utf-8"?>
<a:theme xmlns:a="http://schemas.openxmlformats.org/drawingml/2006/main" name="15_Cloud skipper design template">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4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5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6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0.xml><?xml version="1.0" encoding="utf-8"?>
<a:theme xmlns:a="http://schemas.openxmlformats.org/drawingml/2006/main" name="7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8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9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10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4.xml><?xml version="1.0" encoding="utf-8"?>
<a:theme xmlns:a="http://schemas.openxmlformats.org/drawingml/2006/main" name="1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5.xml><?xml version="1.0" encoding="utf-8"?>
<a:theme xmlns:a="http://schemas.openxmlformats.org/drawingml/2006/main" name="1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6.xml><?xml version="1.0" encoding="utf-8"?>
<a:theme xmlns:a="http://schemas.openxmlformats.org/drawingml/2006/main" name="1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7.xml><?xml version="1.0" encoding="utf-8"?>
<a:theme xmlns:a="http://schemas.openxmlformats.org/drawingml/2006/main" name="14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15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9.xml><?xml version="1.0" encoding="utf-8"?>
<a:theme xmlns:a="http://schemas.openxmlformats.org/drawingml/2006/main" name="16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0.xml><?xml version="1.0" encoding="utf-8"?>
<a:theme xmlns:a="http://schemas.openxmlformats.org/drawingml/2006/main" name="17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1.xml><?xml version="1.0" encoding="utf-8"?>
<a:theme xmlns:a="http://schemas.openxmlformats.org/drawingml/2006/main" name="18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19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3.xml><?xml version="1.0" encoding="utf-8"?>
<a:theme xmlns:a="http://schemas.openxmlformats.org/drawingml/2006/main" name="20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4.xml><?xml version="1.0" encoding="utf-8"?>
<a:theme xmlns:a="http://schemas.openxmlformats.org/drawingml/2006/main" name="2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5.xml><?xml version="1.0" encoding="utf-8"?>
<a:theme xmlns:a="http://schemas.openxmlformats.org/drawingml/2006/main" name="2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6.xml><?xml version="1.0" encoding="utf-8"?>
<a:theme xmlns:a="http://schemas.openxmlformats.org/drawingml/2006/main" name="2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7.xml><?xml version="1.0" encoding="utf-8"?>
<a:theme xmlns:a="http://schemas.openxmlformats.org/drawingml/2006/main" name="24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8.xml><?xml version="1.0" encoding="utf-8"?>
<a:theme xmlns:a="http://schemas.openxmlformats.org/drawingml/2006/main" name="25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9.xml><?xml version="1.0" encoding="utf-8"?>
<a:theme xmlns:a="http://schemas.openxmlformats.org/drawingml/2006/main" name="26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0.xml><?xml version="1.0" encoding="utf-8"?>
<a:theme xmlns:a="http://schemas.openxmlformats.org/drawingml/2006/main" name="27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1.xml><?xml version="1.0" encoding="utf-8"?>
<a:theme xmlns:a="http://schemas.openxmlformats.org/drawingml/2006/main" name="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2.xml><?xml version="1.0" encoding="utf-8"?>
<a:theme xmlns:a="http://schemas.openxmlformats.org/drawingml/2006/main" name="1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3.xml><?xml version="1.0" encoding="utf-8"?>
<a:theme xmlns:a="http://schemas.openxmlformats.org/drawingml/2006/main" name="2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4.xml><?xml version="1.0" encoding="utf-8"?>
<a:theme xmlns:a="http://schemas.openxmlformats.org/drawingml/2006/main" name="3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5.xml><?xml version="1.0" encoding="utf-8"?>
<a:theme xmlns:a="http://schemas.openxmlformats.org/drawingml/2006/main" name="4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6.xml><?xml version="1.0" encoding="utf-8"?>
<a:theme xmlns:a="http://schemas.openxmlformats.org/drawingml/2006/main" name="5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7.xml><?xml version="1.0" encoding="utf-8"?>
<a:theme xmlns:a="http://schemas.openxmlformats.org/drawingml/2006/main" name="6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8.xml><?xml version="1.0" encoding="utf-8"?>
<a:theme xmlns:a="http://schemas.openxmlformats.org/drawingml/2006/main" name="7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9.xml><?xml version="1.0" encoding="utf-8"?>
<a:theme xmlns:a="http://schemas.openxmlformats.org/drawingml/2006/main" name="8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9253</Words>
  <Application>Microsoft Office PowerPoint</Application>
  <PresentationFormat>Custom</PresentationFormat>
  <Paragraphs>936</Paragraphs>
  <Slides>182</Slides>
  <Notes>33</Notes>
  <HiddenSlides>0</HiddenSlides>
  <MMClips>0</MMClips>
  <ScaleCrop>false</ScaleCrop>
  <HeadingPairs>
    <vt:vector size="6" baseType="variant">
      <vt:variant>
        <vt:lpstr>Theme</vt:lpstr>
      </vt:variant>
      <vt:variant>
        <vt:i4>162</vt:i4>
      </vt:variant>
      <vt:variant>
        <vt:lpstr>Embedded OLE Servers</vt:lpstr>
      </vt:variant>
      <vt:variant>
        <vt:i4>1</vt:i4>
      </vt:variant>
      <vt:variant>
        <vt:lpstr>Slide Titles</vt:lpstr>
      </vt:variant>
      <vt:variant>
        <vt:i4>182</vt:i4>
      </vt:variant>
    </vt:vector>
  </HeadingPairs>
  <TitlesOfParts>
    <vt:vector size="345" baseType="lpstr">
      <vt:lpstr>Office Theme</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42_Office Theme</vt:lpstr>
      <vt:lpstr>43_Office Theme</vt:lpstr>
      <vt:lpstr>44_Office Theme</vt:lpstr>
      <vt:lpstr>Azure</vt:lpstr>
      <vt:lpstr>1_Azure</vt:lpstr>
      <vt:lpstr>2_Azure</vt:lpstr>
      <vt:lpstr>3_Azure</vt:lpstr>
      <vt:lpstr>4_Azure</vt:lpstr>
      <vt:lpstr>5_Azure</vt:lpstr>
      <vt:lpstr>6_Azure</vt:lpstr>
      <vt:lpstr>7_Azure</vt:lpstr>
      <vt:lpstr>8_Azure</vt:lpstr>
      <vt:lpstr>9_Azure</vt:lpstr>
      <vt:lpstr>10_Azure</vt:lpstr>
      <vt:lpstr>11_Azure</vt:lpstr>
      <vt:lpstr>12_Azure</vt:lpstr>
      <vt:lpstr>13_Azure</vt:lpstr>
      <vt:lpstr>14_Azure</vt:lpstr>
      <vt:lpstr>15_Azure</vt:lpstr>
      <vt:lpstr>16_Azure</vt:lpstr>
      <vt:lpstr>17_Azure</vt:lpstr>
      <vt:lpstr>18_Azure</vt:lpstr>
      <vt:lpstr>19_Azure</vt:lpstr>
      <vt:lpstr>20_Azure</vt:lpstr>
      <vt:lpstr>21_Azure</vt:lpstr>
      <vt:lpstr>22_Azure</vt:lpstr>
      <vt:lpstr>23_Azure</vt:lpstr>
      <vt:lpstr>24_Azure</vt:lpstr>
      <vt:lpstr>25_Azure</vt:lpstr>
      <vt:lpstr>26_Azure</vt:lpstr>
      <vt:lpstr>27_Azure</vt:lpstr>
      <vt:lpstr>Contemporary Portrait</vt:lpstr>
      <vt:lpstr>1_Contemporary Portrait</vt:lpstr>
      <vt:lpstr>2_Contemporary Portrait</vt:lpstr>
      <vt:lpstr>3_Contemporary Portrait</vt:lpstr>
      <vt:lpstr>4_Contemporary Portrait</vt:lpstr>
      <vt:lpstr>5_Contemporary Portrait</vt:lpstr>
      <vt:lpstr>6_Contemporary Portrait</vt:lpstr>
      <vt:lpstr>7_Contemporary Portrait</vt:lpstr>
      <vt:lpstr>8_Contemporary Portrait</vt:lpstr>
      <vt:lpstr>9_Contemporary Portrait</vt:lpstr>
      <vt:lpstr>10_Contemporary Portrait</vt:lpstr>
      <vt:lpstr>11_Contemporary Portrait</vt:lpstr>
      <vt:lpstr>12_Contemporary Portrait</vt:lpstr>
      <vt:lpstr>13_Contemporary Portrait</vt:lpstr>
      <vt:lpstr>14_Contemporary Portrait</vt:lpstr>
      <vt:lpstr>15_Contemporary Portrait</vt:lpstr>
      <vt:lpstr>16_Contemporary Portrait</vt:lpstr>
      <vt:lpstr>17_Contemporary Portrait</vt:lpstr>
      <vt:lpstr>18_Contemporary Portrait</vt:lpstr>
      <vt:lpstr>19_Contemporary Portrait</vt:lpstr>
      <vt:lpstr>20_Contemporary Portrait</vt:lpstr>
      <vt:lpstr>21_Contemporary Portrait</vt:lpstr>
      <vt:lpstr>22_Contemporary Portrait</vt:lpstr>
      <vt:lpstr>23_Contemporary Portrait</vt:lpstr>
      <vt:lpstr>24_Contemporary Portrait</vt:lpstr>
      <vt:lpstr>25_Contemporary Portrait</vt:lpstr>
      <vt:lpstr>26_Contemporary Portrait</vt:lpstr>
      <vt:lpstr>45_Office Theme</vt:lpstr>
      <vt:lpstr>46_Office Theme</vt:lpstr>
      <vt:lpstr>47_Office Theme</vt:lpstr>
      <vt:lpstr>48_Office Theme</vt:lpstr>
      <vt:lpstr>49_Office Theme</vt:lpstr>
      <vt:lpstr>50_Office Theme</vt:lpstr>
      <vt:lpstr>51_Office Theme</vt:lpstr>
      <vt:lpstr>52_Office Theme</vt:lpstr>
      <vt:lpstr>53_Office Theme</vt:lpstr>
      <vt:lpstr>54_Office Theme</vt:lpstr>
      <vt:lpstr>55_Office Theme</vt:lpstr>
      <vt:lpstr>56_Office Theme</vt:lpstr>
      <vt:lpstr>57_Office Theme</vt:lpstr>
      <vt:lpstr>59_Office Theme</vt:lpstr>
      <vt:lpstr>62_Office Theme</vt:lpstr>
      <vt:lpstr>63_Office Theme</vt:lpstr>
      <vt:lpstr>64_Office Theme</vt:lpstr>
      <vt:lpstr>66_Office Theme</vt:lpstr>
      <vt:lpstr>67_Office Theme</vt:lpstr>
      <vt:lpstr>68_Office Theme</vt:lpstr>
      <vt:lpstr>69_Office Theme</vt:lpstr>
      <vt:lpstr>70_Office Theme</vt:lpstr>
      <vt:lpstr>71_Office Theme</vt:lpstr>
      <vt:lpstr>73_Office Theme</vt:lpstr>
      <vt:lpstr>74_Office Theme</vt:lpstr>
      <vt:lpstr>76_Office Theme</vt:lpstr>
      <vt:lpstr>77_Office Theme</vt:lpstr>
      <vt:lpstr>78_Office Theme</vt:lpstr>
      <vt:lpstr>79_Office Theme</vt:lpstr>
      <vt:lpstr>85_Office Theme</vt:lpstr>
      <vt:lpstr>Cloud skipper design template</vt:lpstr>
      <vt:lpstr>1_Cloud skipper design template</vt:lpstr>
      <vt:lpstr>2_Cloud skipper design template</vt:lpstr>
      <vt:lpstr>3_Cloud skipper design template</vt:lpstr>
      <vt:lpstr>4_Cloud skipper design template</vt:lpstr>
      <vt:lpstr>5_Cloud skipper design template</vt:lpstr>
      <vt:lpstr>6_Cloud skipper design template</vt:lpstr>
      <vt:lpstr>7_Cloud skipper design template</vt:lpstr>
      <vt:lpstr>8_Cloud skipper design template</vt:lpstr>
      <vt:lpstr>9_Cloud skipper design template</vt:lpstr>
      <vt:lpstr>10_Cloud skipper design template</vt:lpstr>
      <vt:lpstr>11_Cloud skipper design template</vt:lpstr>
      <vt:lpstr>12_Cloud skipper design template</vt:lpstr>
      <vt:lpstr>14_Cloud skipper design template</vt:lpstr>
      <vt:lpstr>15_Cloud skipper design template</vt:lpstr>
      <vt:lpstr>Chart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Wind Energy</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Limitations of Wind Power</vt:lpstr>
      <vt:lpstr>Slide 33</vt:lpstr>
      <vt:lpstr>The Future of Wind Energy</vt:lpstr>
      <vt:lpstr>Fuel Cells</vt:lpstr>
      <vt:lpstr>The Promise of Fuel Cells</vt:lpstr>
      <vt:lpstr>PEM Fuel Cell</vt:lpstr>
      <vt:lpstr>Parts of a Fuel Cell</vt:lpstr>
      <vt:lpstr>Fuel Cell Operation</vt:lpstr>
      <vt:lpstr>Proton-Exchange Membrane Cell</vt:lpstr>
      <vt:lpstr>PEM Fuel Cell Animation</vt:lpstr>
      <vt:lpstr>Fuel Cell Stack</vt:lpstr>
      <vt:lpstr>Hydrogen Fuel Cell Efficiency</vt:lpstr>
      <vt:lpstr>Auto Power Efficiency Comparison</vt:lpstr>
      <vt:lpstr>Other Types of Fuel Cells</vt:lpstr>
      <vt:lpstr>Advantages/Disadvantages of Fuel Cells</vt:lpstr>
      <vt:lpstr>Fuel Cells</vt:lpstr>
      <vt:lpstr>Fuel Cell Energy Exchange</vt:lpstr>
      <vt:lpstr>PEM Fuel Cell Schematic</vt:lpstr>
      <vt:lpstr>Biomass Energy</vt:lpstr>
      <vt:lpstr>Biomass Energy</vt:lpstr>
      <vt:lpstr>Biomass Energy</vt:lpstr>
      <vt:lpstr>Biomass Energy</vt:lpstr>
      <vt:lpstr>Biomass Energy</vt:lpstr>
      <vt:lpstr>Biomass Energy</vt:lpstr>
      <vt:lpstr>Motivation</vt:lpstr>
      <vt:lpstr>Motivation-1</vt:lpstr>
      <vt:lpstr>Motivation-2</vt:lpstr>
      <vt:lpstr>Different Ways of extracting energy  from biomass</vt:lpstr>
      <vt:lpstr>Different Ways of extracting energy  from biomass -1</vt:lpstr>
      <vt:lpstr>Different Ways of extracting energy  from biomass -2</vt:lpstr>
      <vt:lpstr>Different Ways of extracting energy  from biomass -3</vt:lpstr>
      <vt:lpstr>Different Ways of extracting energy  from biomass -4</vt:lpstr>
      <vt:lpstr>Different Ways of extracting energy  from biomass -5</vt:lpstr>
      <vt:lpstr>Different Ways of extracting energy  from biomass -6</vt:lpstr>
      <vt:lpstr>Different Ways of extracting energy  from biomass -7</vt:lpstr>
      <vt:lpstr>Different Ways of extracting energy  from biomass -8</vt:lpstr>
      <vt:lpstr>Different Ways of extracting energy  from biomass -9</vt:lpstr>
      <vt:lpstr>Different Ways of extracting energy  from biomass -10</vt:lpstr>
      <vt:lpstr>Different Ways of extracting energy  from biomass -11 Comparison between two designs:</vt:lpstr>
      <vt:lpstr>Different Ways of extracting energy  from biomass -12</vt:lpstr>
      <vt:lpstr>Different Ways of extracting energy  from biomass -13</vt:lpstr>
      <vt:lpstr>Uses of Biogas</vt:lpstr>
      <vt:lpstr>Case Study of Community Biogas  programmes in India</vt:lpstr>
      <vt:lpstr>Case Study of Community Biogas  programmes in India</vt:lpstr>
      <vt:lpstr>Technology</vt:lpstr>
      <vt:lpstr>Lighting</vt:lpstr>
      <vt:lpstr>Water supply</vt:lpstr>
      <vt:lpstr>Biomass Gasifies</vt:lpstr>
      <vt:lpstr>Biomass Gasifies-1</vt:lpstr>
      <vt:lpstr>Biomass Gasifies-2</vt:lpstr>
      <vt:lpstr>Feed Stocks for producer-gas systems</vt:lpstr>
      <vt:lpstr>Feed Stocks for producer-gas systems-1</vt:lpstr>
      <vt:lpstr>Case Studies of Producer’s gas electricity</vt:lpstr>
      <vt:lpstr>Services provided with Producer-gas  electricity</vt:lpstr>
      <vt:lpstr>Services provided with Producer-gas  electricity</vt:lpstr>
      <vt:lpstr>Services provided with Producer-gas  electricity</vt:lpstr>
      <vt:lpstr>Electrification of Chhotomollakhali, a  village in West Bengal</vt:lpstr>
      <vt:lpstr>Electrification of Chhotomollakhali, a  village in West Bengal</vt:lpstr>
      <vt:lpstr>Electrification of Chhotomollakhali, a  village in West Bengal</vt:lpstr>
      <vt:lpstr>Biomass availability issues</vt:lpstr>
      <vt:lpstr>Biomass availability issues-1</vt:lpstr>
      <vt:lpstr>Biomass availability issues-2</vt:lpstr>
      <vt:lpstr>Biomass availability issues-3</vt:lpstr>
      <vt:lpstr>COGENERATION</vt:lpstr>
      <vt:lpstr>Outline</vt:lpstr>
      <vt:lpstr>What is Cogeneration?</vt:lpstr>
      <vt:lpstr>History of Cogeneration</vt:lpstr>
      <vt:lpstr>Cogeneration Technologies</vt:lpstr>
      <vt:lpstr>Cogeneration Fuels</vt:lpstr>
      <vt:lpstr>Cogeneration Fuels (cont.)</vt:lpstr>
      <vt:lpstr>CO2 Emission by Fuel Type</vt:lpstr>
      <vt:lpstr>Three Categories of CHP Market</vt:lpstr>
      <vt:lpstr>Industrial Plant</vt:lpstr>
      <vt:lpstr>District Energy Systems (DES)</vt:lpstr>
      <vt:lpstr>Small Scale Systems</vt:lpstr>
      <vt:lpstr>Barriers to Cogeneration</vt:lpstr>
      <vt:lpstr>Barriers to Cogeneration (cont.)</vt:lpstr>
      <vt:lpstr>Potential Growth for CHP</vt:lpstr>
      <vt:lpstr>Percent of Electricity from CHP</vt:lpstr>
      <vt:lpstr>Efficiency</vt:lpstr>
      <vt:lpstr>Efficiency (cont.)</vt:lpstr>
      <vt:lpstr>Efficiency (cont.)</vt:lpstr>
      <vt:lpstr>West Campus Cogeneration Facility</vt:lpstr>
      <vt:lpstr>West Campus Cogeneration Facility</vt:lpstr>
      <vt:lpstr>Cogeneration Schematic</vt:lpstr>
      <vt:lpstr>Cogeneration Operation</vt:lpstr>
      <vt:lpstr>Cogeneration Operation (cont.)</vt:lpstr>
      <vt:lpstr>Capacity</vt:lpstr>
      <vt:lpstr>Environmental Aspects</vt:lpstr>
      <vt:lpstr>Environmental Aspects (cont.)</vt:lpstr>
      <vt:lpstr>References</vt:lpstr>
      <vt:lpstr>Slide 123</vt:lpstr>
      <vt:lpstr>  Success of a System?</vt:lpstr>
      <vt:lpstr> Overview: Distributed Generation</vt:lpstr>
      <vt:lpstr>Concept of Central Distribution</vt:lpstr>
      <vt:lpstr>Central Distribution System Vulnerabilities</vt:lpstr>
      <vt:lpstr>Slide 128</vt:lpstr>
      <vt:lpstr>Central Distribution System Vulnerabilities</vt:lpstr>
      <vt:lpstr>Costs of Outages may lead to DG Installation</vt:lpstr>
      <vt:lpstr>Distributed Generation (DG)</vt:lpstr>
      <vt:lpstr>Distributed Generation Diagram</vt:lpstr>
      <vt:lpstr>How Distributed Generation Differs from Conventional Power</vt:lpstr>
      <vt:lpstr>Which type is best-suited to the power?</vt:lpstr>
      <vt:lpstr>Scattered Users vs. “The Grid”</vt:lpstr>
      <vt:lpstr>Two-User Grid Example</vt:lpstr>
      <vt:lpstr>Potential DG Sources</vt:lpstr>
      <vt:lpstr>Diesel Engines</vt:lpstr>
      <vt:lpstr>Multiple Generators </vt:lpstr>
      <vt:lpstr>Multiple Generators</vt:lpstr>
      <vt:lpstr>Microturbines </vt:lpstr>
      <vt:lpstr>Wind</vt:lpstr>
      <vt:lpstr>Solar</vt:lpstr>
      <vt:lpstr>Fuel Cells</vt:lpstr>
      <vt:lpstr>Aluminum Plant Example </vt:lpstr>
      <vt:lpstr>Islanding of Power </vt:lpstr>
      <vt:lpstr>Issues and Trends</vt:lpstr>
      <vt:lpstr>Conclusion: Distributed Generation</vt:lpstr>
      <vt:lpstr>Olin Engineering Complex 4.7 kW Solar PV Roof Array</vt:lpstr>
      <vt:lpstr>GEOTHERMAL ENERGY</vt:lpstr>
      <vt:lpstr>INTRODUCTION</vt:lpstr>
      <vt:lpstr>HISTORY</vt:lpstr>
      <vt:lpstr>MECHANISM</vt:lpstr>
      <vt:lpstr>POWER GENERATION</vt:lpstr>
      <vt:lpstr>DRY STEAM POWER PLANTS</vt:lpstr>
      <vt:lpstr>FLASH STEAM POWER PLANTS</vt:lpstr>
      <vt:lpstr>BINARY CYCLE POWER PLANTS</vt:lpstr>
      <vt:lpstr>ENERGY UTILISATION</vt:lpstr>
      <vt:lpstr>MODE OF TRANSPORTATION</vt:lpstr>
      <vt:lpstr>ENVIRONMENTAL EFFECTS</vt:lpstr>
      <vt:lpstr>ADVANTAGES AND DISADVANTAGES</vt:lpstr>
      <vt:lpstr>FUTURE OF GEOTHERMAL</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User</cp:lastModifiedBy>
  <cp:revision>25</cp:revision>
  <dcterms:created xsi:type="dcterms:W3CDTF">2018-07-29T05:38:48Z</dcterms:created>
  <dcterms:modified xsi:type="dcterms:W3CDTF">2019-02-18T08:53:38Z</dcterms:modified>
</cp:coreProperties>
</file>