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0127" autoAdjust="0"/>
  </p:normalViewPr>
  <p:slideViewPr>
    <p:cSldViewPr>
      <p:cViewPr varScale="1">
        <p:scale>
          <a:sx n="95" d="100"/>
          <a:sy n="95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A111D-80CB-4A17-92A7-8F3A642F2C4F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4FD921-1832-467F-85C8-3C204A900821}">
      <dgm:prSet phldrT="[Text]" custT="1"/>
      <dgm:spPr>
        <a:gradFill rotWithShape="0">
          <a:gsLst>
            <a:gs pos="0">
              <a:schemeClr val="bg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CLUTCHES</a:t>
          </a:r>
          <a:endParaRPr lang="en-US" sz="2000" dirty="0">
            <a:solidFill>
              <a:srgbClr val="FF0000"/>
            </a:solidFill>
          </a:endParaRPr>
        </a:p>
      </dgm:t>
    </dgm:pt>
    <dgm:pt modelId="{F2EEBAA8-3FA8-4FE9-89AB-07F7776B56A5}" type="parTrans" cxnId="{7F2F75D9-11C4-4357-9227-6072DE6A700A}">
      <dgm:prSet/>
      <dgm:spPr/>
      <dgm:t>
        <a:bodyPr/>
        <a:lstStyle/>
        <a:p>
          <a:endParaRPr lang="en-US"/>
        </a:p>
      </dgm:t>
    </dgm:pt>
    <dgm:pt modelId="{6BD40ABC-A44F-4348-9375-5B6847CAE71A}" type="sibTrans" cxnId="{7F2F75D9-11C4-4357-9227-6072DE6A700A}">
      <dgm:prSet/>
      <dgm:spPr/>
      <dgm:t>
        <a:bodyPr/>
        <a:lstStyle/>
        <a:p>
          <a:endParaRPr lang="en-US"/>
        </a:p>
      </dgm:t>
    </dgm:pt>
    <dgm:pt modelId="{202A08D5-7B81-49CB-80B7-9432C0162FE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MECHANICAL </a:t>
          </a:r>
          <a:endParaRPr lang="en-US" dirty="0"/>
        </a:p>
      </dgm:t>
    </dgm:pt>
    <dgm:pt modelId="{9E895D47-7A72-4911-9872-4EB394E39225}" type="parTrans" cxnId="{A55CB5C7-D569-438A-A7C7-B982D115BCE0}">
      <dgm:prSet/>
      <dgm:spPr/>
      <dgm:t>
        <a:bodyPr/>
        <a:lstStyle/>
        <a:p>
          <a:endParaRPr lang="en-US"/>
        </a:p>
      </dgm:t>
    </dgm:pt>
    <dgm:pt modelId="{1A61E4D1-268F-49B5-9D50-540272273664}" type="sibTrans" cxnId="{A55CB5C7-D569-438A-A7C7-B982D115BCE0}">
      <dgm:prSet/>
      <dgm:spPr/>
      <dgm:t>
        <a:bodyPr/>
        <a:lstStyle/>
        <a:p>
          <a:endParaRPr lang="en-US"/>
        </a:p>
      </dgm:t>
    </dgm:pt>
    <dgm:pt modelId="{71FAF4DC-D0CF-409F-922A-F97B25121E5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POSITIVE CLUTCHES</a:t>
          </a:r>
        </a:p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Eg</a:t>
          </a:r>
          <a:r>
            <a:rPr lang="en-US" dirty="0" smtClean="0">
              <a:solidFill>
                <a:schemeClr val="tx1"/>
              </a:solidFill>
            </a:rPr>
            <a:t>. Jaw  Clutch) </a:t>
          </a:r>
          <a:endParaRPr lang="en-US" dirty="0">
            <a:solidFill>
              <a:schemeClr val="tx1"/>
            </a:solidFill>
          </a:endParaRPr>
        </a:p>
      </dgm:t>
    </dgm:pt>
    <dgm:pt modelId="{9259297B-E925-4BB3-84AB-356300A1C837}" type="parTrans" cxnId="{94CDEC91-B0F5-44C6-9EF0-EF8430680E78}">
      <dgm:prSet/>
      <dgm:spPr/>
      <dgm:t>
        <a:bodyPr/>
        <a:lstStyle/>
        <a:p>
          <a:endParaRPr lang="en-US"/>
        </a:p>
      </dgm:t>
    </dgm:pt>
    <dgm:pt modelId="{9CEC7BC6-2BA0-4BCB-BD14-AAC3CF61B712}" type="sibTrans" cxnId="{94CDEC91-B0F5-44C6-9EF0-EF8430680E78}">
      <dgm:prSet/>
      <dgm:spPr/>
      <dgm:t>
        <a:bodyPr/>
        <a:lstStyle/>
        <a:p>
          <a:endParaRPr lang="en-US"/>
        </a:p>
      </dgm:t>
    </dgm:pt>
    <dgm:pt modelId="{DE17E7FE-42C6-4C6E-886A-B4FA18E05FD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OVER RUNNING CLUTCHES</a:t>
          </a:r>
        </a:p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Eg</a:t>
          </a:r>
          <a:r>
            <a:rPr lang="en-US" dirty="0" smtClean="0">
              <a:solidFill>
                <a:schemeClr val="tx1"/>
              </a:solidFill>
            </a:rPr>
            <a:t>. Paw &amp; ratchet)</a:t>
          </a:r>
          <a:endParaRPr lang="en-US" dirty="0">
            <a:solidFill>
              <a:schemeClr val="tx1"/>
            </a:solidFill>
          </a:endParaRPr>
        </a:p>
      </dgm:t>
    </dgm:pt>
    <dgm:pt modelId="{6F32564A-6FB4-44F4-BEFC-76FB08527868}" type="parTrans" cxnId="{FE9AD9E3-0BC5-4E53-895E-F68A4868ED79}">
      <dgm:prSet/>
      <dgm:spPr/>
      <dgm:t>
        <a:bodyPr/>
        <a:lstStyle/>
        <a:p>
          <a:endParaRPr lang="en-US"/>
        </a:p>
      </dgm:t>
    </dgm:pt>
    <dgm:pt modelId="{CE973BA6-F33C-4B4A-9228-3A953535DD9F}" type="sibTrans" cxnId="{FE9AD9E3-0BC5-4E53-895E-F68A4868ED79}">
      <dgm:prSet/>
      <dgm:spPr/>
      <dgm:t>
        <a:bodyPr/>
        <a:lstStyle/>
        <a:p>
          <a:endParaRPr lang="en-US"/>
        </a:p>
      </dgm:t>
    </dgm:pt>
    <dgm:pt modelId="{09D9F7B9-A450-47B4-8919-185F927B732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ELECTROMAGNETIC</a:t>
          </a:r>
          <a:endParaRPr lang="en-US" dirty="0"/>
        </a:p>
      </dgm:t>
    </dgm:pt>
    <dgm:pt modelId="{15727A96-A9DA-4F86-9ED6-88C79AD6B8D9}" type="parTrans" cxnId="{A9BB746A-E93B-4DF9-9838-1A656C1C02FA}">
      <dgm:prSet/>
      <dgm:spPr/>
      <dgm:t>
        <a:bodyPr/>
        <a:lstStyle/>
        <a:p>
          <a:endParaRPr lang="en-US"/>
        </a:p>
      </dgm:t>
    </dgm:pt>
    <dgm:pt modelId="{90675B0A-2972-4FED-82F6-A7AF222DB1BF}" type="sibTrans" cxnId="{A9BB746A-E93B-4DF9-9838-1A656C1C02FA}">
      <dgm:prSet/>
      <dgm:spPr/>
      <dgm:t>
        <a:bodyPr/>
        <a:lstStyle/>
        <a:p>
          <a:endParaRPr lang="en-US"/>
        </a:p>
      </dgm:t>
    </dgm:pt>
    <dgm:pt modelId="{CA3F12D9-9AD3-47AB-A25B-0368C14E5F23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HYDRO DYNAMIC</a:t>
          </a:r>
          <a:endParaRPr lang="en-US" dirty="0"/>
        </a:p>
      </dgm:t>
    </dgm:pt>
    <dgm:pt modelId="{58B72302-7923-4E5C-A742-3A3ADF05E17B}" type="parTrans" cxnId="{E131BCB0-2425-4FEB-87E3-6935ED53172F}">
      <dgm:prSet/>
      <dgm:spPr/>
      <dgm:t>
        <a:bodyPr/>
        <a:lstStyle/>
        <a:p>
          <a:endParaRPr lang="en-US"/>
        </a:p>
      </dgm:t>
    </dgm:pt>
    <dgm:pt modelId="{54F66250-995A-4D65-AB1F-1035506E2A6A}" type="sibTrans" cxnId="{E131BCB0-2425-4FEB-87E3-6935ED53172F}">
      <dgm:prSet/>
      <dgm:spPr/>
      <dgm:t>
        <a:bodyPr/>
        <a:lstStyle/>
        <a:p>
          <a:endParaRPr lang="en-US"/>
        </a:p>
      </dgm:t>
    </dgm:pt>
    <dgm:pt modelId="{5210CEB1-A579-4948-A423-571DB85D7223}">
      <dgm:prSet/>
      <dgm:spPr>
        <a:solidFill>
          <a:srgbClr val="92D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FRICTION CLUTCHES</a:t>
          </a:r>
        </a:p>
        <a:p>
          <a:r>
            <a:rPr lang="en-US" dirty="0" smtClean="0">
              <a:solidFill>
                <a:schemeClr val="tx1"/>
              </a:solidFill>
            </a:rPr>
            <a:t>(</a:t>
          </a:r>
          <a:r>
            <a:rPr lang="en-US" dirty="0" err="1" smtClean="0">
              <a:solidFill>
                <a:schemeClr val="tx1"/>
              </a:solidFill>
            </a:rPr>
            <a:t>Eg</a:t>
          </a:r>
          <a:r>
            <a:rPr lang="en-US" dirty="0" smtClean="0">
              <a:solidFill>
                <a:schemeClr val="tx1"/>
              </a:solidFill>
            </a:rPr>
            <a:t>. Disc, Cone clutches)</a:t>
          </a:r>
          <a:endParaRPr lang="en-US" dirty="0">
            <a:solidFill>
              <a:schemeClr val="tx1"/>
            </a:solidFill>
          </a:endParaRPr>
        </a:p>
      </dgm:t>
    </dgm:pt>
    <dgm:pt modelId="{BA9A039E-4FB2-4632-95DD-B7743CA44121}" type="parTrans" cxnId="{C035F51E-194B-4FF9-A131-9869C1ED6F5F}">
      <dgm:prSet/>
      <dgm:spPr/>
      <dgm:t>
        <a:bodyPr/>
        <a:lstStyle/>
        <a:p>
          <a:endParaRPr lang="en-US"/>
        </a:p>
      </dgm:t>
    </dgm:pt>
    <dgm:pt modelId="{BF16ECCE-3D76-43D3-8E41-CD09D67B9734}" type="sibTrans" cxnId="{C035F51E-194B-4FF9-A131-9869C1ED6F5F}">
      <dgm:prSet/>
      <dgm:spPr/>
      <dgm:t>
        <a:bodyPr/>
        <a:lstStyle/>
        <a:p>
          <a:endParaRPr lang="en-US"/>
        </a:p>
      </dgm:t>
    </dgm:pt>
    <dgm:pt modelId="{862F7DC6-0F1C-4990-80F1-D959288CADF9}" type="pres">
      <dgm:prSet presAssocID="{5AAA111D-80CB-4A17-92A7-8F3A642F2C4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534F5-F34D-4605-B37D-B279595AD10C}" type="pres">
      <dgm:prSet presAssocID="{5AAA111D-80CB-4A17-92A7-8F3A642F2C4F}" presName="hierFlow" presStyleCnt="0"/>
      <dgm:spPr/>
    </dgm:pt>
    <dgm:pt modelId="{014D8D00-3278-4DF5-9B0D-BC276BF6A8DD}" type="pres">
      <dgm:prSet presAssocID="{5AAA111D-80CB-4A17-92A7-8F3A642F2C4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285FF9-7A00-4807-9F14-66856E0968E1}" type="pres">
      <dgm:prSet presAssocID="{2D4FD921-1832-467F-85C8-3C204A900821}" presName="Name14" presStyleCnt="0"/>
      <dgm:spPr/>
    </dgm:pt>
    <dgm:pt modelId="{A57F8809-8862-4B2E-A161-DAC2DF2F90DB}" type="pres">
      <dgm:prSet presAssocID="{2D4FD921-1832-467F-85C8-3C204A90082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5C14D-6755-4B69-A828-12C7D1EC1B1E}" type="pres">
      <dgm:prSet presAssocID="{2D4FD921-1832-467F-85C8-3C204A900821}" presName="hierChild2" presStyleCnt="0"/>
      <dgm:spPr/>
    </dgm:pt>
    <dgm:pt modelId="{522C4DDB-00E8-4DB3-9F37-6334A4F16CAB}" type="pres">
      <dgm:prSet presAssocID="{9E895D47-7A72-4911-9872-4EB394E39225}" presName="Name19" presStyleLbl="parChTrans1D2" presStyleIdx="0" presStyleCnt="3"/>
      <dgm:spPr/>
      <dgm:t>
        <a:bodyPr/>
        <a:lstStyle/>
        <a:p>
          <a:endParaRPr lang="en-US"/>
        </a:p>
      </dgm:t>
    </dgm:pt>
    <dgm:pt modelId="{3C85854E-F8D9-4D18-977B-B2F64680DE8B}" type="pres">
      <dgm:prSet presAssocID="{202A08D5-7B81-49CB-80B7-9432C0162FE2}" presName="Name21" presStyleCnt="0"/>
      <dgm:spPr/>
    </dgm:pt>
    <dgm:pt modelId="{BD3FC8C0-D8FA-44F6-869F-F6941CD6A4D8}" type="pres">
      <dgm:prSet presAssocID="{202A08D5-7B81-49CB-80B7-9432C0162FE2}" presName="level2Shape" presStyleLbl="node2" presStyleIdx="0" presStyleCnt="3"/>
      <dgm:spPr/>
      <dgm:t>
        <a:bodyPr/>
        <a:lstStyle/>
        <a:p>
          <a:endParaRPr lang="en-US"/>
        </a:p>
      </dgm:t>
    </dgm:pt>
    <dgm:pt modelId="{0D50DA93-5FAA-41B4-8903-DC335C653E44}" type="pres">
      <dgm:prSet presAssocID="{202A08D5-7B81-49CB-80B7-9432C0162FE2}" presName="hierChild3" presStyleCnt="0"/>
      <dgm:spPr/>
    </dgm:pt>
    <dgm:pt modelId="{3A2ACB91-2B45-4F54-94F7-4BB9DFCAEEED}" type="pres">
      <dgm:prSet presAssocID="{9259297B-E925-4BB3-84AB-356300A1C837}" presName="Name19" presStyleLbl="parChTrans1D3" presStyleIdx="0" presStyleCnt="3"/>
      <dgm:spPr/>
      <dgm:t>
        <a:bodyPr/>
        <a:lstStyle/>
        <a:p>
          <a:endParaRPr lang="en-US"/>
        </a:p>
      </dgm:t>
    </dgm:pt>
    <dgm:pt modelId="{EC721185-0BC4-4BAC-861C-0FA1518F1B48}" type="pres">
      <dgm:prSet presAssocID="{71FAF4DC-D0CF-409F-922A-F97B25121E54}" presName="Name21" presStyleCnt="0"/>
      <dgm:spPr/>
    </dgm:pt>
    <dgm:pt modelId="{080EB4BC-9E29-4A1E-BBBC-1AA3DF487A61}" type="pres">
      <dgm:prSet presAssocID="{71FAF4DC-D0CF-409F-922A-F97B25121E54}" presName="level2Shape" presStyleLbl="node3" presStyleIdx="0" presStyleCnt="3"/>
      <dgm:spPr/>
      <dgm:t>
        <a:bodyPr/>
        <a:lstStyle/>
        <a:p>
          <a:endParaRPr lang="en-US"/>
        </a:p>
      </dgm:t>
    </dgm:pt>
    <dgm:pt modelId="{4AFDDCBF-F661-4044-934B-D7696A3C205A}" type="pres">
      <dgm:prSet presAssocID="{71FAF4DC-D0CF-409F-922A-F97B25121E54}" presName="hierChild3" presStyleCnt="0"/>
      <dgm:spPr/>
    </dgm:pt>
    <dgm:pt modelId="{0E64639B-EC18-45F0-A634-43284940D48B}" type="pres">
      <dgm:prSet presAssocID="{6F32564A-6FB4-44F4-BEFC-76FB08527868}" presName="Name19" presStyleLbl="parChTrans1D3" presStyleIdx="1" presStyleCnt="3"/>
      <dgm:spPr/>
      <dgm:t>
        <a:bodyPr/>
        <a:lstStyle/>
        <a:p>
          <a:endParaRPr lang="en-US"/>
        </a:p>
      </dgm:t>
    </dgm:pt>
    <dgm:pt modelId="{9524F148-08A5-4A2C-8794-AA15117A28B8}" type="pres">
      <dgm:prSet presAssocID="{DE17E7FE-42C6-4C6E-886A-B4FA18E05FDA}" presName="Name21" presStyleCnt="0"/>
      <dgm:spPr/>
    </dgm:pt>
    <dgm:pt modelId="{65534A2F-7C64-47F7-AFBC-45A407CE028F}" type="pres">
      <dgm:prSet presAssocID="{DE17E7FE-42C6-4C6E-886A-B4FA18E05FDA}" presName="level2Shape" presStyleLbl="node3" presStyleIdx="1" presStyleCnt="3" custLinFactNeighborX="-5333"/>
      <dgm:spPr/>
      <dgm:t>
        <a:bodyPr/>
        <a:lstStyle/>
        <a:p>
          <a:endParaRPr lang="en-US"/>
        </a:p>
      </dgm:t>
    </dgm:pt>
    <dgm:pt modelId="{0973F1E4-391E-4693-872A-2A699F10D7A1}" type="pres">
      <dgm:prSet presAssocID="{DE17E7FE-42C6-4C6E-886A-B4FA18E05FDA}" presName="hierChild3" presStyleCnt="0"/>
      <dgm:spPr/>
    </dgm:pt>
    <dgm:pt modelId="{2E5E221E-40CA-40BB-B4A7-7E23C6CA4F36}" type="pres">
      <dgm:prSet presAssocID="{BA9A039E-4FB2-4632-95DD-B7743CA44121}" presName="Name19" presStyleLbl="parChTrans1D3" presStyleIdx="2" presStyleCnt="3"/>
      <dgm:spPr/>
      <dgm:t>
        <a:bodyPr/>
        <a:lstStyle/>
        <a:p>
          <a:endParaRPr lang="en-US"/>
        </a:p>
      </dgm:t>
    </dgm:pt>
    <dgm:pt modelId="{D4A6A1A4-0C2E-4A8F-9950-643CABC092FA}" type="pres">
      <dgm:prSet presAssocID="{5210CEB1-A579-4948-A423-571DB85D7223}" presName="Name21" presStyleCnt="0"/>
      <dgm:spPr/>
    </dgm:pt>
    <dgm:pt modelId="{E3BC04C7-B18C-46EC-A5F6-F2E8E3F9A243}" type="pres">
      <dgm:prSet presAssocID="{5210CEB1-A579-4948-A423-571DB85D7223}" presName="level2Shape" presStyleLbl="node3" presStyleIdx="2" presStyleCnt="3"/>
      <dgm:spPr/>
      <dgm:t>
        <a:bodyPr/>
        <a:lstStyle/>
        <a:p>
          <a:endParaRPr lang="en-US"/>
        </a:p>
      </dgm:t>
    </dgm:pt>
    <dgm:pt modelId="{99D7FDDE-31DA-4160-A4F5-11528E122C97}" type="pres">
      <dgm:prSet presAssocID="{5210CEB1-A579-4948-A423-571DB85D7223}" presName="hierChild3" presStyleCnt="0"/>
      <dgm:spPr/>
    </dgm:pt>
    <dgm:pt modelId="{B7B87224-B1C9-434A-8787-1FC09697FB64}" type="pres">
      <dgm:prSet presAssocID="{15727A96-A9DA-4F86-9ED6-88C79AD6B8D9}" presName="Name19" presStyleLbl="parChTrans1D2" presStyleIdx="1" presStyleCnt="3"/>
      <dgm:spPr/>
      <dgm:t>
        <a:bodyPr/>
        <a:lstStyle/>
        <a:p>
          <a:endParaRPr lang="en-US"/>
        </a:p>
      </dgm:t>
    </dgm:pt>
    <dgm:pt modelId="{DE0BA564-EF8B-4A2E-9741-BB91C3FE2693}" type="pres">
      <dgm:prSet presAssocID="{09D9F7B9-A450-47B4-8919-185F927B732E}" presName="Name21" presStyleCnt="0"/>
      <dgm:spPr/>
    </dgm:pt>
    <dgm:pt modelId="{3B605E9A-9D12-41BC-AD0F-03ED680809CF}" type="pres">
      <dgm:prSet presAssocID="{09D9F7B9-A450-47B4-8919-185F927B732E}" presName="level2Shape" presStyleLbl="node2" presStyleIdx="1" presStyleCnt="3"/>
      <dgm:spPr/>
      <dgm:t>
        <a:bodyPr/>
        <a:lstStyle/>
        <a:p>
          <a:endParaRPr lang="en-US"/>
        </a:p>
      </dgm:t>
    </dgm:pt>
    <dgm:pt modelId="{66B46BBA-A612-446E-B7D1-15D7059CC2D2}" type="pres">
      <dgm:prSet presAssocID="{09D9F7B9-A450-47B4-8919-185F927B732E}" presName="hierChild3" presStyleCnt="0"/>
      <dgm:spPr/>
    </dgm:pt>
    <dgm:pt modelId="{23D9E186-DAF3-4B91-A528-E5EEA32B8C84}" type="pres">
      <dgm:prSet presAssocID="{58B72302-7923-4E5C-A742-3A3ADF05E17B}" presName="Name19" presStyleLbl="parChTrans1D2" presStyleIdx="2" presStyleCnt="3"/>
      <dgm:spPr/>
      <dgm:t>
        <a:bodyPr/>
        <a:lstStyle/>
        <a:p>
          <a:endParaRPr lang="en-US"/>
        </a:p>
      </dgm:t>
    </dgm:pt>
    <dgm:pt modelId="{A7370A37-73BA-45AB-B612-2BD7A9C854D0}" type="pres">
      <dgm:prSet presAssocID="{CA3F12D9-9AD3-47AB-A25B-0368C14E5F23}" presName="Name21" presStyleCnt="0"/>
      <dgm:spPr/>
    </dgm:pt>
    <dgm:pt modelId="{4D6540C4-BF8C-4456-BC9B-97CAEE6A6FED}" type="pres">
      <dgm:prSet presAssocID="{CA3F12D9-9AD3-47AB-A25B-0368C14E5F23}" presName="level2Shape" presStyleLbl="node2" presStyleIdx="2" presStyleCnt="3"/>
      <dgm:spPr/>
      <dgm:t>
        <a:bodyPr/>
        <a:lstStyle/>
        <a:p>
          <a:endParaRPr lang="en-US"/>
        </a:p>
      </dgm:t>
    </dgm:pt>
    <dgm:pt modelId="{7FB0BDAC-3A2D-4C33-BE37-23A98396BCF0}" type="pres">
      <dgm:prSet presAssocID="{CA3F12D9-9AD3-47AB-A25B-0368C14E5F23}" presName="hierChild3" presStyleCnt="0"/>
      <dgm:spPr/>
    </dgm:pt>
    <dgm:pt modelId="{48D0DEE4-E7B4-4F21-B7C0-69DE8751B19E}" type="pres">
      <dgm:prSet presAssocID="{5AAA111D-80CB-4A17-92A7-8F3A642F2C4F}" presName="bgShapesFlow" presStyleCnt="0"/>
      <dgm:spPr/>
    </dgm:pt>
  </dgm:ptLst>
  <dgm:cxnLst>
    <dgm:cxn modelId="{FA9B82A4-5243-4FCF-A173-4A4BC25B23F0}" type="presOf" srcId="{BA9A039E-4FB2-4632-95DD-B7743CA44121}" destId="{2E5E221E-40CA-40BB-B4A7-7E23C6CA4F36}" srcOrd="0" destOrd="0" presId="urn:microsoft.com/office/officeart/2005/8/layout/hierarchy6"/>
    <dgm:cxn modelId="{94CDEC91-B0F5-44C6-9EF0-EF8430680E78}" srcId="{202A08D5-7B81-49CB-80B7-9432C0162FE2}" destId="{71FAF4DC-D0CF-409F-922A-F97B25121E54}" srcOrd="0" destOrd="0" parTransId="{9259297B-E925-4BB3-84AB-356300A1C837}" sibTransId="{9CEC7BC6-2BA0-4BCB-BD14-AAC3CF61B712}"/>
    <dgm:cxn modelId="{D13F1697-8E90-4E0E-99A0-B04E907AD8BA}" type="presOf" srcId="{09D9F7B9-A450-47B4-8919-185F927B732E}" destId="{3B605E9A-9D12-41BC-AD0F-03ED680809CF}" srcOrd="0" destOrd="0" presId="urn:microsoft.com/office/officeart/2005/8/layout/hierarchy6"/>
    <dgm:cxn modelId="{FE9AD9E3-0BC5-4E53-895E-F68A4868ED79}" srcId="{202A08D5-7B81-49CB-80B7-9432C0162FE2}" destId="{DE17E7FE-42C6-4C6E-886A-B4FA18E05FDA}" srcOrd="1" destOrd="0" parTransId="{6F32564A-6FB4-44F4-BEFC-76FB08527868}" sibTransId="{CE973BA6-F33C-4B4A-9228-3A953535DD9F}"/>
    <dgm:cxn modelId="{A9BB746A-E93B-4DF9-9838-1A656C1C02FA}" srcId="{2D4FD921-1832-467F-85C8-3C204A900821}" destId="{09D9F7B9-A450-47B4-8919-185F927B732E}" srcOrd="1" destOrd="0" parTransId="{15727A96-A9DA-4F86-9ED6-88C79AD6B8D9}" sibTransId="{90675B0A-2972-4FED-82F6-A7AF222DB1BF}"/>
    <dgm:cxn modelId="{EB8EAF2C-EE71-4571-B361-DCBD1E1A0843}" type="presOf" srcId="{9259297B-E925-4BB3-84AB-356300A1C837}" destId="{3A2ACB91-2B45-4F54-94F7-4BB9DFCAEEED}" srcOrd="0" destOrd="0" presId="urn:microsoft.com/office/officeart/2005/8/layout/hierarchy6"/>
    <dgm:cxn modelId="{72DF80C7-35DF-4454-9077-E946357A54E1}" type="presOf" srcId="{202A08D5-7B81-49CB-80B7-9432C0162FE2}" destId="{BD3FC8C0-D8FA-44F6-869F-F6941CD6A4D8}" srcOrd="0" destOrd="0" presId="urn:microsoft.com/office/officeart/2005/8/layout/hierarchy6"/>
    <dgm:cxn modelId="{7F2F75D9-11C4-4357-9227-6072DE6A700A}" srcId="{5AAA111D-80CB-4A17-92A7-8F3A642F2C4F}" destId="{2D4FD921-1832-467F-85C8-3C204A900821}" srcOrd="0" destOrd="0" parTransId="{F2EEBAA8-3FA8-4FE9-89AB-07F7776B56A5}" sibTransId="{6BD40ABC-A44F-4348-9375-5B6847CAE71A}"/>
    <dgm:cxn modelId="{0D4895EB-D933-4D8E-84FE-3D8FA484C512}" type="presOf" srcId="{71FAF4DC-D0CF-409F-922A-F97B25121E54}" destId="{080EB4BC-9E29-4A1E-BBBC-1AA3DF487A61}" srcOrd="0" destOrd="0" presId="urn:microsoft.com/office/officeart/2005/8/layout/hierarchy6"/>
    <dgm:cxn modelId="{A55CB5C7-D569-438A-A7C7-B982D115BCE0}" srcId="{2D4FD921-1832-467F-85C8-3C204A900821}" destId="{202A08D5-7B81-49CB-80B7-9432C0162FE2}" srcOrd="0" destOrd="0" parTransId="{9E895D47-7A72-4911-9872-4EB394E39225}" sibTransId="{1A61E4D1-268F-49B5-9D50-540272273664}"/>
    <dgm:cxn modelId="{C3B2A5EB-886A-41AA-823F-05D1CB161F73}" type="presOf" srcId="{15727A96-A9DA-4F86-9ED6-88C79AD6B8D9}" destId="{B7B87224-B1C9-434A-8787-1FC09697FB64}" srcOrd="0" destOrd="0" presId="urn:microsoft.com/office/officeart/2005/8/layout/hierarchy6"/>
    <dgm:cxn modelId="{521EF588-9E13-4C75-977B-68ED0FAD371C}" type="presOf" srcId="{DE17E7FE-42C6-4C6E-886A-B4FA18E05FDA}" destId="{65534A2F-7C64-47F7-AFBC-45A407CE028F}" srcOrd="0" destOrd="0" presId="urn:microsoft.com/office/officeart/2005/8/layout/hierarchy6"/>
    <dgm:cxn modelId="{E131BCB0-2425-4FEB-87E3-6935ED53172F}" srcId="{2D4FD921-1832-467F-85C8-3C204A900821}" destId="{CA3F12D9-9AD3-47AB-A25B-0368C14E5F23}" srcOrd="2" destOrd="0" parTransId="{58B72302-7923-4E5C-A742-3A3ADF05E17B}" sibTransId="{54F66250-995A-4D65-AB1F-1035506E2A6A}"/>
    <dgm:cxn modelId="{6BD4D6B9-E2EC-47C0-87D4-494256A75DC7}" type="presOf" srcId="{6F32564A-6FB4-44F4-BEFC-76FB08527868}" destId="{0E64639B-EC18-45F0-A634-43284940D48B}" srcOrd="0" destOrd="0" presId="urn:microsoft.com/office/officeart/2005/8/layout/hierarchy6"/>
    <dgm:cxn modelId="{60D4187B-0884-4436-ABD3-42F7CABE134D}" type="presOf" srcId="{5210CEB1-A579-4948-A423-571DB85D7223}" destId="{E3BC04C7-B18C-46EC-A5F6-F2E8E3F9A243}" srcOrd="0" destOrd="0" presId="urn:microsoft.com/office/officeart/2005/8/layout/hierarchy6"/>
    <dgm:cxn modelId="{7833C8A0-58CD-4371-9583-4E7D7133FE43}" type="presOf" srcId="{9E895D47-7A72-4911-9872-4EB394E39225}" destId="{522C4DDB-00E8-4DB3-9F37-6334A4F16CAB}" srcOrd="0" destOrd="0" presId="urn:microsoft.com/office/officeart/2005/8/layout/hierarchy6"/>
    <dgm:cxn modelId="{C385AB84-275A-41EB-A440-77A7D8A39781}" type="presOf" srcId="{5AAA111D-80CB-4A17-92A7-8F3A642F2C4F}" destId="{862F7DC6-0F1C-4990-80F1-D959288CADF9}" srcOrd="0" destOrd="0" presId="urn:microsoft.com/office/officeart/2005/8/layout/hierarchy6"/>
    <dgm:cxn modelId="{5382DF55-2377-4B7A-9612-0AC94ED4DF9C}" type="presOf" srcId="{58B72302-7923-4E5C-A742-3A3ADF05E17B}" destId="{23D9E186-DAF3-4B91-A528-E5EEA32B8C84}" srcOrd="0" destOrd="0" presId="urn:microsoft.com/office/officeart/2005/8/layout/hierarchy6"/>
    <dgm:cxn modelId="{47AB9650-6811-4401-A3A3-A8F46DF678B8}" type="presOf" srcId="{CA3F12D9-9AD3-47AB-A25B-0368C14E5F23}" destId="{4D6540C4-BF8C-4456-BC9B-97CAEE6A6FED}" srcOrd="0" destOrd="0" presId="urn:microsoft.com/office/officeart/2005/8/layout/hierarchy6"/>
    <dgm:cxn modelId="{B948CE77-E299-4555-85C0-03F6EDD9308E}" type="presOf" srcId="{2D4FD921-1832-467F-85C8-3C204A900821}" destId="{A57F8809-8862-4B2E-A161-DAC2DF2F90DB}" srcOrd="0" destOrd="0" presId="urn:microsoft.com/office/officeart/2005/8/layout/hierarchy6"/>
    <dgm:cxn modelId="{C035F51E-194B-4FF9-A131-9869C1ED6F5F}" srcId="{202A08D5-7B81-49CB-80B7-9432C0162FE2}" destId="{5210CEB1-A579-4948-A423-571DB85D7223}" srcOrd="2" destOrd="0" parTransId="{BA9A039E-4FB2-4632-95DD-B7743CA44121}" sibTransId="{BF16ECCE-3D76-43D3-8E41-CD09D67B9734}"/>
    <dgm:cxn modelId="{40CC230B-BE08-4125-84EC-6349F62CBA8A}" type="presParOf" srcId="{862F7DC6-0F1C-4990-80F1-D959288CADF9}" destId="{328534F5-F34D-4605-B37D-B279595AD10C}" srcOrd="0" destOrd="0" presId="urn:microsoft.com/office/officeart/2005/8/layout/hierarchy6"/>
    <dgm:cxn modelId="{7A2FDB76-198C-47EC-A800-C651A794A4C9}" type="presParOf" srcId="{328534F5-F34D-4605-B37D-B279595AD10C}" destId="{014D8D00-3278-4DF5-9B0D-BC276BF6A8DD}" srcOrd="0" destOrd="0" presId="urn:microsoft.com/office/officeart/2005/8/layout/hierarchy6"/>
    <dgm:cxn modelId="{9AF7156B-736E-470D-8789-A9C645BC410E}" type="presParOf" srcId="{014D8D00-3278-4DF5-9B0D-BC276BF6A8DD}" destId="{90285FF9-7A00-4807-9F14-66856E0968E1}" srcOrd="0" destOrd="0" presId="urn:microsoft.com/office/officeart/2005/8/layout/hierarchy6"/>
    <dgm:cxn modelId="{31A24CE8-5227-4CF5-87BC-B612B7684C7B}" type="presParOf" srcId="{90285FF9-7A00-4807-9F14-66856E0968E1}" destId="{A57F8809-8862-4B2E-A161-DAC2DF2F90DB}" srcOrd="0" destOrd="0" presId="urn:microsoft.com/office/officeart/2005/8/layout/hierarchy6"/>
    <dgm:cxn modelId="{B5BBF2C9-3FEC-488A-BF4D-D167BEC1DBDB}" type="presParOf" srcId="{90285FF9-7A00-4807-9F14-66856E0968E1}" destId="{E7A5C14D-6755-4B69-A828-12C7D1EC1B1E}" srcOrd="1" destOrd="0" presId="urn:microsoft.com/office/officeart/2005/8/layout/hierarchy6"/>
    <dgm:cxn modelId="{D3CAA8C7-24D4-4B05-988C-C0E3ACC7A737}" type="presParOf" srcId="{E7A5C14D-6755-4B69-A828-12C7D1EC1B1E}" destId="{522C4DDB-00E8-4DB3-9F37-6334A4F16CAB}" srcOrd="0" destOrd="0" presId="urn:microsoft.com/office/officeart/2005/8/layout/hierarchy6"/>
    <dgm:cxn modelId="{37F722FC-6F3C-4246-B1BA-7F37855BA2B2}" type="presParOf" srcId="{E7A5C14D-6755-4B69-A828-12C7D1EC1B1E}" destId="{3C85854E-F8D9-4D18-977B-B2F64680DE8B}" srcOrd="1" destOrd="0" presId="urn:microsoft.com/office/officeart/2005/8/layout/hierarchy6"/>
    <dgm:cxn modelId="{403D7BF7-F5C7-4723-AC64-20402727322D}" type="presParOf" srcId="{3C85854E-F8D9-4D18-977B-B2F64680DE8B}" destId="{BD3FC8C0-D8FA-44F6-869F-F6941CD6A4D8}" srcOrd="0" destOrd="0" presId="urn:microsoft.com/office/officeart/2005/8/layout/hierarchy6"/>
    <dgm:cxn modelId="{ED08C36B-A3A6-449A-903D-44E99B351AB3}" type="presParOf" srcId="{3C85854E-F8D9-4D18-977B-B2F64680DE8B}" destId="{0D50DA93-5FAA-41B4-8903-DC335C653E44}" srcOrd="1" destOrd="0" presId="urn:microsoft.com/office/officeart/2005/8/layout/hierarchy6"/>
    <dgm:cxn modelId="{54A2AB68-2F5E-43CF-A894-A025320CA908}" type="presParOf" srcId="{0D50DA93-5FAA-41B4-8903-DC335C653E44}" destId="{3A2ACB91-2B45-4F54-94F7-4BB9DFCAEEED}" srcOrd="0" destOrd="0" presId="urn:microsoft.com/office/officeart/2005/8/layout/hierarchy6"/>
    <dgm:cxn modelId="{AC0331CA-D989-484C-91FA-F878642B2629}" type="presParOf" srcId="{0D50DA93-5FAA-41B4-8903-DC335C653E44}" destId="{EC721185-0BC4-4BAC-861C-0FA1518F1B48}" srcOrd="1" destOrd="0" presId="urn:microsoft.com/office/officeart/2005/8/layout/hierarchy6"/>
    <dgm:cxn modelId="{3B0CE989-8745-4A0D-AEFE-0349A14FB286}" type="presParOf" srcId="{EC721185-0BC4-4BAC-861C-0FA1518F1B48}" destId="{080EB4BC-9E29-4A1E-BBBC-1AA3DF487A61}" srcOrd="0" destOrd="0" presId="urn:microsoft.com/office/officeart/2005/8/layout/hierarchy6"/>
    <dgm:cxn modelId="{40702D91-F8FD-4B3F-8A86-499C51617272}" type="presParOf" srcId="{EC721185-0BC4-4BAC-861C-0FA1518F1B48}" destId="{4AFDDCBF-F661-4044-934B-D7696A3C205A}" srcOrd="1" destOrd="0" presId="urn:microsoft.com/office/officeart/2005/8/layout/hierarchy6"/>
    <dgm:cxn modelId="{CD97708B-0C08-48F6-B605-27A5BB8B23D5}" type="presParOf" srcId="{0D50DA93-5FAA-41B4-8903-DC335C653E44}" destId="{0E64639B-EC18-45F0-A634-43284940D48B}" srcOrd="2" destOrd="0" presId="urn:microsoft.com/office/officeart/2005/8/layout/hierarchy6"/>
    <dgm:cxn modelId="{A05A158B-20B8-4BB7-A10E-D2B7F0D26E10}" type="presParOf" srcId="{0D50DA93-5FAA-41B4-8903-DC335C653E44}" destId="{9524F148-08A5-4A2C-8794-AA15117A28B8}" srcOrd="3" destOrd="0" presId="urn:microsoft.com/office/officeart/2005/8/layout/hierarchy6"/>
    <dgm:cxn modelId="{4DD150E7-CB59-4560-89CF-732DDA5EE6A3}" type="presParOf" srcId="{9524F148-08A5-4A2C-8794-AA15117A28B8}" destId="{65534A2F-7C64-47F7-AFBC-45A407CE028F}" srcOrd="0" destOrd="0" presId="urn:microsoft.com/office/officeart/2005/8/layout/hierarchy6"/>
    <dgm:cxn modelId="{55C6FE22-C939-486A-B50F-767D65C43450}" type="presParOf" srcId="{9524F148-08A5-4A2C-8794-AA15117A28B8}" destId="{0973F1E4-391E-4693-872A-2A699F10D7A1}" srcOrd="1" destOrd="0" presId="urn:microsoft.com/office/officeart/2005/8/layout/hierarchy6"/>
    <dgm:cxn modelId="{9ED650B9-B597-4CEE-AB53-E39F4C424D4B}" type="presParOf" srcId="{0D50DA93-5FAA-41B4-8903-DC335C653E44}" destId="{2E5E221E-40CA-40BB-B4A7-7E23C6CA4F36}" srcOrd="4" destOrd="0" presId="urn:microsoft.com/office/officeart/2005/8/layout/hierarchy6"/>
    <dgm:cxn modelId="{8FAB6C97-9CD1-4491-82B8-72252416CFDB}" type="presParOf" srcId="{0D50DA93-5FAA-41B4-8903-DC335C653E44}" destId="{D4A6A1A4-0C2E-4A8F-9950-643CABC092FA}" srcOrd="5" destOrd="0" presId="urn:microsoft.com/office/officeart/2005/8/layout/hierarchy6"/>
    <dgm:cxn modelId="{B93D6BE8-76D9-4F5D-99C8-68A834239689}" type="presParOf" srcId="{D4A6A1A4-0C2E-4A8F-9950-643CABC092FA}" destId="{E3BC04C7-B18C-46EC-A5F6-F2E8E3F9A243}" srcOrd="0" destOrd="0" presId="urn:microsoft.com/office/officeart/2005/8/layout/hierarchy6"/>
    <dgm:cxn modelId="{C7CBBB82-A1DC-423A-BAB9-4928677AA240}" type="presParOf" srcId="{D4A6A1A4-0C2E-4A8F-9950-643CABC092FA}" destId="{99D7FDDE-31DA-4160-A4F5-11528E122C97}" srcOrd="1" destOrd="0" presId="urn:microsoft.com/office/officeart/2005/8/layout/hierarchy6"/>
    <dgm:cxn modelId="{C42F77FB-F0BF-40E6-BBDB-2B844197630E}" type="presParOf" srcId="{E7A5C14D-6755-4B69-A828-12C7D1EC1B1E}" destId="{B7B87224-B1C9-434A-8787-1FC09697FB64}" srcOrd="2" destOrd="0" presId="urn:microsoft.com/office/officeart/2005/8/layout/hierarchy6"/>
    <dgm:cxn modelId="{A174E937-25D0-48F8-B6C3-9CA79ECDC530}" type="presParOf" srcId="{E7A5C14D-6755-4B69-A828-12C7D1EC1B1E}" destId="{DE0BA564-EF8B-4A2E-9741-BB91C3FE2693}" srcOrd="3" destOrd="0" presId="urn:microsoft.com/office/officeart/2005/8/layout/hierarchy6"/>
    <dgm:cxn modelId="{A68544B5-56E0-441D-9A86-7ABF4C48FB23}" type="presParOf" srcId="{DE0BA564-EF8B-4A2E-9741-BB91C3FE2693}" destId="{3B605E9A-9D12-41BC-AD0F-03ED680809CF}" srcOrd="0" destOrd="0" presId="urn:microsoft.com/office/officeart/2005/8/layout/hierarchy6"/>
    <dgm:cxn modelId="{4D36ABD6-52F0-4577-97EB-3AD2797CE912}" type="presParOf" srcId="{DE0BA564-EF8B-4A2E-9741-BB91C3FE2693}" destId="{66B46BBA-A612-446E-B7D1-15D7059CC2D2}" srcOrd="1" destOrd="0" presId="urn:microsoft.com/office/officeart/2005/8/layout/hierarchy6"/>
    <dgm:cxn modelId="{518B7313-2D3B-46BE-BB1F-F56D729C88DF}" type="presParOf" srcId="{E7A5C14D-6755-4B69-A828-12C7D1EC1B1E}" destId="{23D9E186-DAF3-4B91-A528-E5EEA32B8C84}" srcOrd="4" destOrd="0" presId="urn:microsoft.com/office/officeart/2005/8/layout/hierarchy6"/>
    <dgm:cxn modelId="{8CBFE94C-DB90-48AA-A103-7E53E85CF8C4}" type="presParOf" srcId="{E7A5C14D-6755-4B69-A828-12C7D1EC1B1E}" destId="{A7370A37-73BA-45AB-B612-2BD7A9C854D0}" srcOrd="5" destOrd="0" presId="urn:microsoft.com/office/officeart/2005/8/layout/hierarchy6"/>
    <dgm:cxn modelId="{ADE1E7C4-BA02-46D1-B35D-D7E75A0F9BA3}" type="presParOf" srcId="{A7370A37-73BA-45AB-B612-2BD7A9C854D0}" destId="{4D6540C4-BF8C-4456-BC9B-97CAEE6A6FED}" srcOrd="0" destOrd="0" presId="urn:microsoft.com/office/officeart/2005/8/layout/hierarchy6"/>
    <dgm:cxn modelId="{5C69150E-3235-4156-A198-D03C7BEC1F67}" type="presParOf" srcId="{A7370A37-73BA-45AB-B612-2BD7A9C854D0}" destId="{7FB0BDAC-3A2D-4C33-BE37-23A98396BCF0}" srcOrd="1" destOrd="0" presId="urn:microsoft.com/office/officeart/2005/8/layout/hierarchy6"/>
    <dgm:cxn modelId="{CF481363-7A7F-49AB-9736-75A40C949E47}" type="presParOf" srcId="{862F7DC6-0F1C-4990-80F1-D959288CADF9}" destId="{48D0DEE4-E7B4-4F21-B7C0-69DE8751B19E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F8809-8862-4B2E-A161-DAC2DF2F90DB}">
      <dsp:nvSpPr>
        <dsp:cNvPr id="0" name=""/>
        <dsp:cNvSpPr/>
      </dsp:nvSpPr>
      <dsp:spPr>
        <a:xfrm>
          <a:off x="3840858" y="469932"/>
          <a:ext cx="1475723" cy="983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CLUTCHES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3869673" y="498747"/>
        <a:ext cx="1418093" cy="926185"/>
      </dsp:txXfrm>
    </dsp:sp>
    <dsp:sp modelId="{522C4DDB-00E8-4DB3-9F37-6334A4F16CAB}">
      <dsp:nvSpPr>
        <dsp:cNvPr id="0" name=""/>
        <dsp:cNvSpPr/>
      </dsp:nvSpPr>
      <dsp:spPr>
        <a:xfrm>
          <a:off x="2660279" y="1453748"/>
          <a:ext cx="1918441" cy="393526"/>
        </a:xfrm>
        <a:custGeom>
          <a:avLst/>
          <a:gdLst/>
          <a:ahLst/>
          <a:cxnLst/>
          <a:rect l="0" t="0" r="0" b="0"/>
          <a:pathLst>
            <a:path>
              <a:moveTo>
                <a:pt x="1918441" y="0"/>
              </a:moveTo>
              <a:lnTo>
                <a:pt x="1918441" y="196763"/>
              </a:lnTo>
              <a:lnTo>
                <a:pt x="0" y="196763"/>
              </a:lnTo>
              <a:lnTo>
                <a:pt x="0" y="393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FC8C0-D8FA-44F6-869F-F6941CD6A4D8}">
      <dsp:nvSpPr>
        <dsp:cNvPr id="0" name=""/>
        <dsp:cNvSpPr/>
      </dsp:nvSpPr>
      <dsp:spPr>
        <a:xfrm>
          <a:off x="1922417" y="1847274"/>
          <a:ext cx="1475723" cy="98381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MECHANICAL </a:t>
          </a:r>
          <a:endParaRPr lang="en-US" sz="1200" kern="1200" dirty="0"/>
        </a:p>
      </dsp:txBody>
      <dsp:txXfrm>
        <a:off x="1951232" y="1876089"/>
        <a:ext cx="1418093" cy="926185"/>
      </dsp:txXfrm>
    </dsp:sp>
    <dsp:sp modelId="{3A2ACB91-2B45-4F54-94F7-4BB9DFCAEEED}">
      <dsp:nvSpPr>
        <dsp:cNvPr id="0" name=""/>
        <dsp:cNvSpPr/>
      </dsp:nvSpPr>
      <dsp:spPr>
        <a:xfrm>
          <a:off x="741838" y="2831090"/>
          <a:ext cx="1918441" cy="393526"/>
        </a:xfrm>
        <a:custGeom>
          <a:avLst/>
          <a:gdLst/>
          <a:ahLst/>
          <a:cxnLst/>
          <a:rect l="0" t="0" r="0" b="0"/>
          <a:pathLst>
            <a:path>
              <a:moveTo>
                <a:pt x="1918441" y="0"/>
              </a:moveTo>
              <a:lnTo>
                <a:pt x="1918441" y="196763"/>
              </a:lnTo>
              <a:lnTo>
                <a:pt x="0" y="196763"/>
              </a:lnTo>
              <a:lnTo>
                <a:pt x="0" y="393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EB4BC-9E29-4A1E-BBBC-1AA3DF487A61}">
      <dsp:nvSpPr>
        <dsp:cNvPr id="0" name=""/>
        <dsp:cNvSpPr/>
      </dsp:nvSpPr>
      <dsp:spPr>
        <a:xfrm>
          <a:off x="3976" y="3224616"/>
          <a:ext cx="1475723" cy="98381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POSITIVE CLUTCHES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</a:t>
          </a:r>
          <a:r>
            <a:rPr lang="en-US" sz="1200" kern="1200" dirty="0" err="1" smtClean="0">
              <a:solidFill>
                <a:schemeClr val="tx1"/>
              </a:solidFill>
            </a:rPr>
            <a:t>Eg</a:t>
          </a:r>
          <a:r>
            <a:rPr lang="en-US" sz="1200" kern="1200" dirty="0" smtClean="0">
              <a:solidFill>
                <a:schemeClr val="tx1"/>
              </a:solidFill>
            </a:rPr>
            <a:t>. Jaw  Clutch)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2791" y="3253431"/>
        <a:ext cx="1418093" cy="926185"/>
      </dsp:txXfrm>
    </dsp:sp>
    <dsp:sp modelId="{0E64639B-EC18-45F0-A634-43284940D48B}">
      <dsp:nvSpPr>
        <dsp:cNvPr id="0" name=""/>
        <dsp:cNvSpPr/>
      </dsp:nvSpPr>
      <dsp:spPr>
        <a:xfrm>
          <a:off x="2535859" y="2831090"/>
          <a:ext cx="91440" cy="393526"/>
        </a:xfrm>
        <a:custGeom>
          <a:avLst/>
          <a:gdLst/>
          <a:ahLst/>
          <a:cxnLst/>
          <a:rect l="0" t="0" r="0" b="0"/>
          <a:pathLst>
            <a:path>
              <a:moveTo>
                <a:pt x="124420" y="0"/>
              </a:moveTo>
              <a:lnTo>
                <a:pt x="124420" y="196763"/>
              </a:lnTo>
              <a:lnTo>
                <a:pt x="45720" y="196763"/>
              </a:lnTo>
              <a:lnTo>
                <a:pt x="45720" y="393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34A2F-7C64-47F7-AFBC-45A407CE028F}">
      <dsp:nvSpPr>
        <dsp:cNvPr id="0" name=""/>
        <dsp:cNvSpPr/>
      </dsp:nvSpPr>
      <dsp:spPr>
        <a:xfrm>
          <a:off x="1843717" y="3224616"/>
          <a:ext cx="1475723" cy="98381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OVER RUNNING CLUTCHES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</a:t>
          </a:r>
          <a:r>
            <a:rPr lang="en-US" sz="1200" kern="1200" dirty="0" err="1" smtClean="0">
              <a:solidFill>
                <a:schemeClr val="tx1"/>
              </a:solidFill>
            </a:rPr>
            <a:t>Eg</a:t>
          </a:r>
          <a:r>
            <a:rPr lang="en-US" sz="1200" kern="1200" dirty="0" smtClean="0">
              <a:solidFill>
                <a:schemeClr val="tx1"/>
              </a:solidFill>
            </a:rPr>
            <a:t>. Paw &amp; ratchet)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72532" y="3253431"/>
        <a:ext cx="1418093" cy="926185"/>
      </dsp:txXfrm>
    </dsp:sp>
    <dsp:sp modelId="{2E5E221E-40CA-40BB-B4A7-7E23C6CA4F36}">
      <dsp:nvSpPr>
        <dsp:cNvPr id="0" name=""/>
        <dsp:cNvSpPr/>
      </dsp:nvSpPr>
      <dsp:spPr>
        <a:xfrm>
          <a:off x="2660279" y="2831090"/>
          <a:ext cx="1918441" cy="39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63"/>
              </a:lnTo>
              <a:lnTo>
                <a:pt x="1918441" y="196763"/>
              </a:lnTo>
              <a:lnTo>
                <a:pt x="1918441" y="393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C04C7-B18C-46EC-A5F6-F2E8E3F9A243}">
      <dsp:nvSpPr>
        <dsp:cNvPr id="0" name=""/>
        <dsp:cNvSpPr/>
      </dsp:nvSpPr>
      <dsp:spPr>
        <a:xfrm>
          <a:off x="3840858" y="3224616"/>
          <a:ext cx="1475723" cy="983815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FRICTION CLUTCHES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(</a:t>
          </a:r>
          <a:r>
            <a:rPr lang="en-US" sz="1200" kern="1200" dirty="0" err="1" smtClean="0">
              <a:solidFill>
                <a:schemeClr val="tx1"/>
              </a:solidFill>
            </a:rPr>
            <a:t>Eg</a:t>
          </a:r>
          <a:r>
            <a:rPr lang="en-US" sz="1200" kern="1200" dirty="0" smtClean="0">
              <a:solidFill>
                <a:schemeClr val="tx1"/>
              </a:solidFill>
            </a:rPr>
            <a:t>. Disc, Cone clutches)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69673" y="3253431"/>
        <a:ext cx="1418093" cy="926185"/>
      </dsp:txXfrm>
    </dsp:sp>
    <dsp:sp modelId="{B7B87224-B1C9-434A-8787-1FC09697FB64}">
      <dsp:nvSpPr>
        <dsp:cNvPr id="0" name=""/>
        <dsp:cNvSpPr/>
      </dsp:nvSpPr>
      <dsp:spPr>
        <a:xfrm>
          <a:off x="4533000" y="1453748"/>
          <a:ext cx="91440" cy="393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05E9A-9D12-41BC-AD0F-03ED680809CF}">
      <dsp:nvSpPr>
        <dsp:cNvPr id="0" name=""/>
        <dsp:cNvSpPr/>
      </dsp:nvSpPr>
      <dsp:spPr>
        <a:xfrm>
          <a:off x="3840858" y="1847274"/>
          <a:ext cx="1475723" cy="98381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ELECTROMAGNETIC</a:t>
          </a:r>
          <a:endParaRPr lang="en-US" sz="1200" kern="1200" dirty="0"/>
        </a:p>
      </dsp:txBody>
      <dsp:txXfrm>
        <a:off x="3869673" y="1876089"/>
        <a:ext cx="1418093" cy="926185"/>
      </dsp:txXfrm>
    </dsp:sp>
    <dsp:sp modelId="{23D9E186-DAF3-4B91-A528-E5EEA32B8C84}">
      <dsp:nvSpPr>
        <dsp:cNvPr id="0" name=""/>
        <dsp:cNvSpPr/>
      </dsp:nvSpPr>
      <dsp:spPr>
        <a:xfrm>
          <a:off x="4578720" y="1453748"/>
          <a:ext cx="1918441" cy="393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63"/>
              </a:lnTo>
              <a:lnTo>
                <a:pt x="1918441" y="196763"/>
              </a:lnTo>
              <a:lnTo>
                <a:pt x="1918441" y="393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540C4-BF8C-4456-BC9B-97CAEE6A6FED}">
      <dsp:nvSpPr>
        <dsp:cNvPr id="0" name=""/>
        <dsp:cNvSpPr/>
      </dsp:nvSpPr>
      <dsp:spPr>
        <a:xfrm>
          <a:off x="5759299" y="1847274"/>
          <a:ext cx="1475723" cy="98381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HYDRO DYNAMIC</a:t>
          </a:r>
          <a:endParaRPr lang="en-US" sz="1200" kern="1200" dirty="0"/>
        </a:p>
      </dsp:txBody>
      <dsp:txXfrm>
        <a:off x="5788114" y="1876089"/>
        <a:ext cx="1418093" cy="926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12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3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9D5E2E-A50A-4C1F-BD4D-E700428DDF76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024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34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95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18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343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93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187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670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jpeg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microsoft.com/office/2007/relationships/media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KINEMATICS OF MACHINERY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09800"/>
            <a:ext cx="30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MEC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2211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1941" y="4340195"/>
            <a:ext cx="1524000" cy="400110"/>
          </a:xfrm>
          <a:prstGeom prst="rect">
            <a:avLst/>
          </a:prstGeom>
          <a:solidFill>
            <a:srgbClr val="FFFF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MODULE 6</a:t>
            </a:r>
            <a:endParaRPr lang="en-IN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6199" y="4724400"/>
            <a:ext cx="2213741" cy="707886"/>
          </a:xfrm>
          <a:prstGeom prst="rect">
            <a:avLst/>
          </a:prstGeom>
          <a:solidFill>
            <a:srgbClr val="00B0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Friction Drives        (Clutches)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build="allAtOnce" animBg="1"/>
      <p:bldP spid="14" grpId="1" build="allAtOnce" animBg="1"/>
      <p:bldP spid="16" grpId="0" build="allAtOnce" animBg="1"/>
      <p:bldP spid="16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(Contd.)</a:t>
            </a:r>
          </a:p>
        </p:txBody>
      </p:sp>
      <p:pic>
        <p:nvPicPr>
          <p:cNvPr id="129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71" t="33672" r="16673" b="60087"/>
          <a:stretch/>
        </p:blipFill>
        <p:spPr>
          <a:xfrm>
            <a:off x="1219199" y="1636712"/>
            <a:ext cx="7111825" cy="57308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71" t="40054" r="16673" b="47499"/>
          <a:stretch/>
        </p:blipFill>
        <p:spPr>
          <a:xfrm>
            <a:off x="1219198" y="2209800"/>
            <a:ext cx="7111825" cy="1143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71" t="52813" r="16673" b="35569"/>
          <a:stretch/>
        </p:blipFill>
        <p:spPr>
          <a:xfrm>
            <a:off x="1245474" y="3505200"/>
            <a:ext cx="7111825" cy="106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8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</a:p>
        </p:txBody>
      </p:sp>
      <p:pic>
        <p:nvPicPr>
          <p:cNvPr id="131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61" t="25254" r="17683" b="5718"/>
          <a:stretch/>
        </p:blipFill>
        <p:spPr>
          <a:xfrm>
            <a:off x="228600" y="1143000"/>
            <a:ext cx="7543800" cy="5637143"/>
          </a:xfrm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468313" y="1196975"/>
            <a:ext cx="1511300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29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(Contd.)</a:t>
            </a:r>
          </a:p>
        </p:txBody>
      </p:sp>
      <p:pic>
        <p:nvPicPr>
          <p:cNvPr id="132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47" t="39219" r="34356" b="38526"/>
          <a:stretch/>
        </p:blipFill>
        <p:spPr>
          <a:xfrm>
            <a:off x="1143000" y="1447800"/>
            <a:ext cx="5847904" cy="2576622"/>
          </a:xfrm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20" t="77560" r="29323" b="11610"/>
          <a:stretch>
            <a:fillRect/>
          </a:stretch>
        </p:blipFill>
        <p:spPr bwMode="auto">
          <a:xfrm>
            <a:off x="827088" y="4797425"/>
            <a:ext cx="66976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1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</a:p>
        </p:txBody>
      </p:sp>
      <p:grpSp>
        <p:nvGrpSpPr>
          <p:cNvPr id="130053" name="Group 5"/>
          <p:cNvGrpSpPr>
            <a:grpSpLocks/>
          </p:cNvGrpSpPr>
          <p:nvPr/>
        </p:nvGrpSpPr>
        <p:grpSpPr bwMode="auto">
          <a:xfrm>
            <a:off x="684213" y="1268413"/>
            <a:ext cx="8243887" cy="5073650"/>
            <a:chOff x="431" y="799"/>
            <a:chExt cx="5193" cy="3196"/>
          </a:xfrm>
        </p:grpSpPr>
        <p:pic>
          <p:nvPicPr>
            <p:cNvPr id="130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995" t="30867" r="16743" b="8664"/>
            <a:stretch>
              <a:fillRect/>
            </a:stretch>
          </p:blipFill>
          <p:spPr bwMode="auto">
            <a:xfrm>
              <a:off x="431" y="845"/>
              <a:ext cx="5193" cy="3150"/>
            </a:xfrm>
            <a:prstGeom prst="rect">
              <a:avLst/>
            </a:prstGeom>
          </p:spPr>
        </p:pic>
        <p:sp>
          <p:nvSpPr>
            <p:cNvPr id="130052" name="Rectangle 4"/>
            <p:cNvSpPr>
              <a:spLocks noChangeArrowheads="1"/>
            </p:cNvSpPr>
            <p:nvPr/>
          </p:nvSpPr>
          <p:spPr bwMode="auto">
            <a:xfrm>
              <a:off x="567" y="799"/>
              <a:ext cx="108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5516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6</a:t>
            </a:r>
          </a:p>
        </p:txBody>
      </p:sp>
      <p:pic>
        <p:nvPicPr>
          <p:cNvPr id="134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53" t="26938" r="17683" b="61405"/>
          <a:stretch/>
        </p:blipFill>
        <p:spPr>
          <a:xfrm>
            <a:off x="381000" y="1166648"/>
            <a:ext cx="8459509" cy="1246187"/>
          </a:xfrm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755650" y="1268413"/>
            <a:ext cx="1657350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53" t="39055" r="17683" b="53104"/>
          <a:stretch/>
        </p:blipFill>
        <p:spPr>
          <a:xfrm>
            <a:off x="381001" y="2398521"/>
            <a:ext cx="7848600" cy="7776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53" t="47763" r="26890" b="40832"/>
          <a:stretch/>
        </p:blipFill>
        <p:spPr>
          <a:xfrm>
            <a:off x="609600" y="3254019"/>
            <a:ext cx="6324600" cy="1130872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59" t="59827" r="23248" b="28055"/>
          <a:stretch/>
        </p:blipFill>
        <p:spPr>
          <a:xfrm>
            <a:off x="2057400" y="4368965"/>
            <a:ext cx="5410200" cy="121017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11" t="73416" r="31596" b="18744"/>
          <a:stretch/>
        </p:blipFill>
        <p:spPr>
          <a:xfrm>
            <a:off x="-76200" y="5499837"/>
            <a:ext cx="5410200" cy="78305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846" t="84178" r="26241" b="11367"/>
          <a:stretch/>
        </p:blipFill>
        <p:spPr>
          <a:xfrm>
            <a:off x="76200" y="6254915"/>
            <a:ext cx="6096000" cy="453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5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Friction in Clutches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Clutches transmit power from one rotating shaft to other rotating shaft</a:t>
            </a:r>
          </a:p>
          <a:p>
            <a:r>
              <a:rPr lang="en-US" dirty="0" smtClean="0"/>
              <a:t>In automobiles during engaging and disengaging gears</a:t>
            </a:r>
          </a:p>
          <a:p>
            <a:pPr lvl="1"/>
            <a:r>
              <a:rPr lang="en-US" altLang="en-US" dirty="0"/>
              <a:t>To allow the driver to operate the engine in its most efficient speed range - nominally 2000 - 3500 </a:t>
            </a:r>
            <a:r>
              <a:rPr lang="en-US" altLang="en-US" dirty="0" smtClean="0"/>
              <a:t>RPM</a:t>
            </a:r>
          </a:p>
          <a:p>
            <a:pPr lvl="1"/>
            <a:r>
              <a:rPr lang="en-US" altLang="en-US" dirty="0"/>
              <a:t>Allows driver to select a suitable gear ratio to increase engine torque (torque multiplication) to match an increased load requirement</a:t>
            </a:r>
            <a:endParaRPr lang="en-US" alt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478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Classification of Clutches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538" y="2422525"/>
            <a:ext cx="7929562" cy="22780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dirty="0" smtClean="0"/>
          </a:p>
          <a:p>
            <a:pPr eaLnBrk="1" hangingPunct="1">
              <a:buFontTx/>
              <a:buNone/>
            </a:pPr>
            <a:endParaRPr lang="en-GB" alt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182095339"/>
              </p:ext>
            </p:extLst>
          </p:nvPr>
        </p:nvGraphicFramePr>
        <p:xfrm>
          <a:off x="304800" y="1143000"/>
          <a:ext cx="7239000" cy="46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5552680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 (Plate ) Clutch</a:t>
            </a:r>
          </a:p>
        </p:txBody>
      </p:sp>
      <p:pic>
        <p:nvPicPr>
          <p:cNvPr id="144388" name="Picture 4" descr="img_0003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7700"/>
            <a:ext cx="2952750" cy="309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img_0004_5_320_335_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528"/>
          <a:stretch>
            <a:fillRect/>
          </a:stretch>
        </p:blipFill>
        <p:spPr bwMode="auto">
          <a:xfrm>
            <a:off x="5077844" y="2743200"/>
            <a:ext cx="3048000" cy="208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219199" y="5305425"/>
            <a:ext cx="690664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Fig (a) Single plate </a:t>
            </a:r>
            <a:r>
              <a:rPr lang="en-US" dirty="0" smtClean="0"/>
              <a:t>clutch		Fig </a:t>
            </a:r>
            <a:r>
              <a:rPr lang="en-US" dirty="0"/>
              <a:t>(b) Multi plate clutch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49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 Clutch (Contd.) </a:t>
            </a:r>
          </a:p>
        </p:txBody>
      </p:sp>
      <p:pic>
        <p:nvPicPr>
          <p:cNvPr id="14643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871" t="40407" r="36871" b="26582"/>
          <a:stretch/>
        </p:blipFill>
        <p:spPr>
          <a:xfrm>
            <a:off x="1981199" y="1676400"/>
            <a:ext cx="5052063" cy="3810000"/>
          </a:xfrm>
        </p:spPr>
      </p:pic>
      <p:sp>
        <p:nvSpPr>
          <p:cNvPr id="2" name="Rectangle 1"/>
          <p:cNvSpPr/>
          <p:nvPr/>
        </p:nvSpPr>
        <p:spPr>
          <a:xfrm>
            <a:off x="5638800" y="4495800"/>
            <a:ext cx="1394462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ow Clutches Work_(640x360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>
                  <p14:trim st="51117" end="5534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0186" y="1828800"/>
            <a:ext cx="6034088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40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8" t="48453" r="46495" b="41916"/>
          <a:stretch/>
        </p:blipFill>
        <p:spPr bwMode="auto">
          <a:xfrm>
            <a:off x="-10510" y="5798927"/>
            <a:ext cx="655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Single Plate Clutch</a:t>
            </a:r>
          </a:p>
        </p:txBody>
      </p:sp>
      <p:pic>
        <p:nvPicPr>
          <p:cNvPr id="14132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8" t="38433" r="35970" b="56063"/>
          <a:stretch/>
        </p:blipFill>
        <p:spPr bwMode="auto">
          <a:xfrm>
            <a:off x="18393" y="4579727"/>
            <a:ext cx="8496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2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198" t="40440" r="22591" b="40225"/>
          <a:stretch/>
        </p:blipFill>
        <p:spPr bwMode="auto">
          <a:xfrm>
            <a:off x="6542690" y="4960727"/>
            <a:ext cx="7572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98" y="1169741"/>
            <a:ext cx="6220786" cy="312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8" t="44267" r="46495" b="52293"/>
          <a:stretch/>
        </p:blipFill>
        <p:spPr bwMode="auto">
          <a:xfrm>
            <a:off x="18393" y="5341727"/>
            <a:ext cx="655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14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/>
              <a:t>Single Plate Clutch (Contd.)</a:t>
            </a:r>
          </a:p>
        </p:txBody>
      </p:sp>
      <p:sp>
        <p:nvSpPr>
          <p:cNvPr id="142343" name="AutoShape 7" descr="W=p\,.\,\pi (R^2-r^2)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5" name="AutoShape 9" descr="W=p\,.\,\pi (R^2-r^2)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7" name="AutoShape 11" descr="W=p\,.\,\pi (R^2-r^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AutoShape 13" descr="W=p\,.\,\pi (R^2-r^2)"/>
          <p:cNvSpPr>
            <a:spLocks noChangeAspect="1" noChangeArrowheads="1"/>
          </p:cNvSpPr>
          <p:nvPr/>
        </p:nvSpPr>
        <p:spPr bwMode="auto">
          <a:xfrm>
            <a:off x="176213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352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41" t="11286" r="62606" b="60264"/>
          <a:stretch/>
        </p:blipFill>
        <p:spPr bwMode="auto">
          <a:xfrm>
            <a:off x="1" y="2743199"/>
            <a:ext cx="2819400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8" t="58628" r="60990" b="30365"/>
          <a:stretch/>
        </p:blipFill>
        <p:spPr bwMode="auto">
          <a:xfrm>
            <a:off x="213463" y="1189038"/>
            <a:ext cx="3877389" cy="12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08" t="69335" r="35970" b="27010"/>
          <a:stretch/>
        </p:blipFill>
        <p:spPr bwMode="auto">
          <a:xfrm>
            <a:off x="242366" y="2286796"/>
            <a:ext cx="8496300" cy="40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573" t="64416" r="23216" b="29318"/>
          <a:stretch/>
        </p:blipFill>
        <p:spPr bwMode="auto">
          <a:xfrm>
            <a:off x="4294127" y="1662907"/>
            <a:ext cx="757237" cy="61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41" t="39735" r="39277" b="29948"/>
          <a:stretch/>
        </p:blipFill>
        <p:spPr bwMode="auto">
          <a:xfrm>
            <a:off x="2971800" y="2743200"/>
            <a:ext cx="5943600" cy="24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87" t="13935" r="26237" b="60264"/>
          <a:stretch/>
        </p:blipFill>
        <p:spPr bwMode="auto">
          <a:xfrm>
            <a:off x="2819400" y="2895599"/>
            <a:ext cx="304800" cy="207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397" t="45425" r="24010" b="29948"/>
          <a:stretch/>
        </p:blipFill>
        <p:spPr bwMode="auto">
          <a:xfrm>
            <a:off x="7543800" y="3276600"/>
            <a:ext cx="749077" cy="197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51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72" t="30865" r="20495" b="59878"/>
          <a:stretch/>
        </p:blipFill>
        <p:spPr bwMode="auto">
          <a:xfrm>
            <a:off x="250825" y="1196975"/>
            <a:ext cx="84359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684213" y="1125538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34" t="40942" r="37580" b="51680"/>
          <a:stretch/>
        </p:blipFill>
        <p:spPr bwMode="auto">
          <a:xfrm>
            <a:off x="609600" y="2133600"/>
            <a:ext cx="495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18" t="48320" r="32162" b="45122"/>
          <a:stretch/>
        </p:blipFill>
        <p:spPr bwMode="auto">
          <a:xfrm>
            <a:off x="2362199" y="2819400"/>
            <a:ext cx="41910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72" t="54878" r="42580" b="42663"/>
          <a:stretch/>
        </p:blipFill>
        <p:spPr bwMode="auto">
          <a:xfrm>
            <a:off x="2155825" y="3429000"/>
            <a:ext cx="43973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72" t="57338" r="37996" b="40203"/>
          <a:stretch/>
        </p:blipFill>
        <p:spPr bwMode="auto">
          <a:xfrm>
            <a:off x="250825" y="3657600"/>
            <a:ext cx="5235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50" t="59796" r="27579" b="31186"/>
          <a:stretch/>
        </p:blipFill>
        <p:spPr bwMode="auto">
          <a:xfrm>
            <a:off x="685800" y="38862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72" t="69634" r="19366" b="15678"/>
          <a:stretch/>
        </p:blipFill>
        <p:spPr bwMode="auto">
          <a:xfrm>
            <a:off x="250825" y="4800600"/>
            <a:ext cx="86423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82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8007" name="Group 7"/>
          <p:cNvGrpSpPr>
            <a:grpSpLocks/>
          </p:cNvGrpSpPr>
          <p:nvPr/>
        </p:nvGrpSpPr>
        <p:grpSpPr bwMode="auto">
          <a:xfrm>
            <a:off x="179388" y="1125538"/>
            <a:ext cx="8713787" cy="1617662"/>
            <a:chOff x="113" y="709"/>
            <a:chExt cx="5489" cy="1019"/>
          </a:xfrm>
        </p:grpSpPr>
        <p:pic>
          <p:nvPicPr>
            <p:cNvPr id="12800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lum bright="6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5127" t="29253" r="19368" b="54401"/>
            <a:stretch/>
          </p:blipFill>
          <p:spPr bwMode="auto">
            <a:xfrm>
              <a:off x="113" y="709"/>
              <a:ext cx="5489" cy="1019"/>
            </a:xfrm>
            <a:prstGeom prst="rect">
              <a:avLst/>
            </a:prstGeom>
          </p:spPr>
        </p:pic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04" y="754"/>
              <a:ext cx="1088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27" t="45598" r="19368" b="48242"/>
          <a:stretch/>
        </p:blipFill>
        <p:spPr bwMode="auto">
          <a:xfrm>
            <a:off x="179388" y="2743201"/>
            <a:ext cx="8713787" cy="6096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27" t="53298" r="19368" b="39002"/>
          <a:stretch/>
        </p:blipFill>
        <p:spPr bwMode="auto">
          <a:xfrm>
            <a:off x="179388" y="3505201"/>
            <a:ext cx="8713787" cy="762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27" t="60998" r="19368" b="19818"/>
          <a:stretch/>
        </p:blipFill>
        <p:spPr bwMode="auto">
          <a:xfrm>
            <a:off x="179388" y="4267200"/>
            <a:ext cx="8713787" cy="1898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70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165</Words>
  <Application>Microsoft Office PowerPoint</Application>
  <PresentationFormat>On-screen Show (4:3)</PresentationFormat>
  <Paragraphs>44</Paragraphs>
  <Slides>14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KINEMATICS OF MACHINERY</vt:lpstr>
      <vt:lpstr>Friction in Clutches</vt:lpstr>
      <vt:lpstr>Classification of Clutches </vt:lpstr>
      <vt:lpstr>Disc (Plate ) Clutch</vt:lpstr>
      <vt:lpstr>Disc Clutch (Contd.) </vt:lpstr>
      <vt:lpstr>Single Plate Clutch</vt:lpstr>
      <vt:lpstr>Single Plate Clutch (Contd.)</vt:lpstr>
      <vt:lpstr>Problem 1</vt:lpstr>
      <vt:lpstr>Problem 2</vt:lpstr>
      <vt:lpstr>Solution (Contd.)</vt:lpstr>
      <vt:lpstr>Problem 3</vt:lpstr>
      <vt:lpstr>Solution (Contd.)</vt:lpstr>
      <vt:lpstr>Problem 4</vt:lpstr>
      <vt:lpstr>Problem 6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rasool</cp:lastModifiedBy>
  <cp:revision>186</cp:revision>
  <dcterms:created xsi:type="dcterms:W3CDTF">2012-01-07T15:28:18Z</dcterms:created>
  <dcterms:modified xsi:type="dcterms:W3CDTF">2019-01-03T04:36:38Z</dcterms:modified>
</cp:coreProperties>
</file>